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147308379" r:id="rId3"/>
    <p:sldId id="2147308403" r:id="rId4"/>
    <p:sldId id="2147308398" r:id="rId5"/>
    <p:sldId id="2147308402" r:id="rId6"/>
    <p:sldId id="2147308393" r:id="rId7"/>
    <p:sldId id="2147308394" r:id="rId8"/>
    <p:sldId id="2147308375" r:id="rId9"/>
    <p:sldId id="2147308396" r:id="rId10"/>
    <p:sldId id="2147308400" r:id="rId11"/>
    <p:sldId id="2147308401" r:id="rId12"/>
    <p:sldId id="2147308369" r:id="rId13"/>
    <p:sldId id="2147308374" r:id="rId14"/>
    <p:sldId id="261" r:id="rId15"/>
    <p:sldId id="2147308372" r:id="rId16"/>
    <p:sldId id="2147308378" r:id="rId17"/>
    <p:sldId id="2147308404" r:id="rId18"/>
    <p:sldId id="2147308370" r:id="rId19"/>
    <p:sldId id="2147308371" r:id="rId20"/>
    <p:sldId id="2147308380" r:id="rId21"/>
    <p:sldId id="2147308406" r:id="rId22"/>
    <p:sldId id="2147308407" r:id="rId23"/>
    <p:sldId id="269" r:id="rId24"/>
    <p:sldId id="270" r:id="rId25"/>
    <p:sldId id="271" r:id="rId26"/>
    <p:sldId id="272" r:id="rId27"/>
    <p:sldId id="273" r:id="rId28"/>
    <p:sldId id="274" r:id="rId29"/>
    <p:sldId id="275" r:id="rId30"/>
    <p:sldId id="276" r:id="rId31"/>
    <p:sldId id="277" r:id="rId32"/>
    <p:sldId id="21473083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A17456-D80C-4D44-816C-CECCDBC54553}">
          <p14:sldIdLst>
            <p14:sldId id="256"/>
            <p14:sldId id="2147308379"/>
            <p14:sldId id="2147308403"/>
            <p14:sldId id="2147308398"/>
            <p14:sldId id="2147308402"/>
          </p14:sldIdLst>
        </p14:section>
        <p14:section name="Negative Results origins" id="{FAE7D5B2-49C9-D04C-B980-9786E9B89DB6}">
          <p14:sldIdLst>
            <p14:sldId id="2147308393"/>
            <p14:sldId id="2147308394"/>
            <p14:sldId id="2147308375"/>
            <p14:sldId id="2147308396"/>
            <p14:sldId id="2147308400"/>
            <p14:sldId id="2147308401"/>
            <p14:sldId id="2147308369"/>
            <p14:sldId id="2147308374"/>
            <p14:sldId id="261"/>
            <p14:sldId id="2147308372"/>
            <p14:sldId id="2147308378"/>
            <p14:sldId id="2147308404"/>
            <p14:sldId id="2147308370"/>
            <p14:sldId id="2147308371"/>
            <p14:sldId id="2147308380"/>
            <p14:sldId id="2147308406"/>
            <p14:sldId id="2147308407"/>
          </p14:sldIdLst>
        </p14:section>
        <p14:section name="SC2020 survey" id="{F4115127-C665-0D49-A22E-7679E451F541}">
          <p14:sldIdLst>
            <p14:sldId id="269"/>
            <p14:sldId id="270"/>
            <p14:sldId id="271"/>
            <p14:sldId id="272"/>
            <p14:sldId id="273"/>
            <p14:sldId id="274"/>
            <p14:sldId id="275"/>
            <p14:sldId id="276"/>
            <p14:sldId id="277"/>
          </p14:sldIdLst>
        </p14:section>
        <p14:section name="unused" id="{48CE560B-254B-2048-8707-CD530DB0BBBB}">
          <p14:sldIdLst/>
        </p14:section>
        <p14:section name="Takeaway guidance" id="{653C6BF9-9943-0941-9132-5E6B4E7865BB}">
          <p14:sldIdLst>
            <p14:sldId id="2147308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E4CB6E"/>
    <a:srgbClr val="E2AC88"/>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49F26-EC2E-BF43-98C5-75CD0CEE0D0F}" v="160" dt="2023-10-10T06:59:33.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104" d="100"/>
          <a:sy n="104" d="100"/>
        </p:scale>
        <p:origin x="896" y="20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le, Beth A." userId="6767e720-81cb-4b4c-8b4e-39fc7b3ec42f" providerId="ADAL" clId="{0D449F26-EC2E-BF43-98C5-75CD0CEE0D0F}"/>
    <pc:docChg chg="undo custSel addSld delSld modSld sldOrd addSection delSection modSection">
      <pc:chgData name="Plale, Beth A." userId="6767e720-81cb-4b4c-8b4e-39fc7b3ec42f" providerId="ADAL" clId="{0D449F26-EC2E-BF43-98C5-75CD0CEE0D0F}" dt="2023-10-10T07:07:25.829" v="4322" actId="14100"/>
      <pc:docMkLst>
        <pc:docMk/>
      </pc:docMkLst>
      <pc:sldChg chg="addSp delSp modSp mod">
        <pc:chgData name="Plale, Beth A." userId="6767e720-81cb-4b4c-8b4e-39fc7b3ec42f" providerId="ADAL" clId="{0D449F26-EC2E-BF43-98C5-75CD0CEE0D0F}" dt="2023-10-10T06:12:40.676" v="1762" actId="1076"/>
        <pc:sldMkLst>
          <pc:docMk/>
          <pc:sldMk cId="1609757152" sldId="256"/>
        </pc:sldMkLst>
        <pc:spChg chg="mod">
          <ac:chgData name="Plale, Beth A." userId="6767e720-81cb-4b4c-8b4e-39fc7b3ec42f" providerId="ADAL" clId="{0D449F26-EC2E-BF43-98C5-75CD0CEE0D0F}" dt="2023-10-10T06:12:40.676" v="1762" actId="1076"/>
          <ac:spMkLst>
            <pc:docMk/>
            <pc:sldMk cId="1609757152" sldId="256"/>
            <ac:spMk id="4" creationId="{EFDEB98D-B21E-4818-EC70-0B02131CFACC}"/>
          </ac:spMkLst>
        </pc:spChg>
        <pc:picChg chg="del">
          <ac:chgData name="Plale, Beth A." userId="6767e720-81cb-4b4c-8b4e-39fc7b3ec42f" providerId="ADAL" clId="{0D449F26-EC2E-BF43-98C5-75CD0CEE0D0F}" dt="2023-10-10T06:12:25.110" v="1760" actId="478"/>
          <ac:picMkLst>
            <pc:docMk/>
            <pc:sldMk cId="1609757152" sldId="256"/>
            <ac:picMk id="5" creationId="{25BF476B-4BAF-E09B-A30D-35089C4FBC5C}"/>
          </ac:picMkLst>
        </pc:picChg>
        <pc:picChg chg="add mod">
          <ac:chgData name="Plale, Beth A." userId="6767e720-81cb-4b4c-8b4e-39fc7b3ec42f" providerId="ADAL" clId="{0D449F26-EC2E-BF43-98C5-75CD0CEE0D0F}" dt="2023-10-10T06:12:28.529" v="1761" actId="1076"/>
          <ac:picMkLst>
            <pc:docMk/>
            <pc:sldMk cId="1609757152" sldId="256"/>
            <ac:picMk id="6" creationId="{FA9AA7DC-5F25-5611-EAAF-A65D5FF18FEB}"/>
          </ac:picMkLst>
        </pc:picChg>
      </pc:sldChg>
      <pc:sldChg chg="modSp mod">
        <pc:chgData name="Plale, Beth A." userId="6767e720-81cb-4b4c-8b4e-39fc7b3ec42f" providerId="ADAL" clId="{0D449F26-EC2E-BF43-98C5-75CD0CEE0D0F}" dt="2023-10-10T06:28:08.102" v="2675" actId="20577"/>
        <pc:sldMkLst>
          <pc:docMk/>
          <pc:sldMk cId="2143976885" sldId="261"/>
        </pc:sldMkLst>
        <pc:spChg chg="mod">
          <ac:chgData name="Plale, Beth A." userId="6767e720-81cb-4b4c-8b4e-39fc7b3ec42f" providerId="ADAL" clId="{0D449F26-EC2E-BF43-98C5-75CD0CEE0D0F}" dt="2023-10-10T06:28:08.102" v="2675" actId="20577"/>
          <ac:spMkLst>
            <pc:docMk/>
            <pc:sldMk cId="2143976885" sldId="261"/>
            <ac:spMk id="3" creationId="{CA026C79-40C2-6943-84DB-8839D6455D7C}"/>
          </ac:spMkLst>
        </pc:spChg>
      </pc:sldChg>
      <pc:sldChg chg="add del">
        <pc:chgData name="Plale, Beth A." userId="6767e720-81cb-4b4c-8b4e-39fc7b3ec42f" providerId="ADAL" clId="{0D449F26-EC2E-BF43-98C5-75CD0CEE0D0F}" dt="2023-10-10T06:57:50.029" v="4050" actId="2696"/>
        <pc:sldMkLst>
          <pc:docMk/>
          <pc:sldMk cId="2667811840" sldId="268"/>
        </pc:sldMkLst>
      </pc:sldChg>
      <pc:sldChg chg="mod modShow">
        <pc:chgData name="Plale, Beth A." userId="6767e720-81cb-4b4c-8b4e-39fc7b3ec42f" providerId="ADAL" clId="{0D449F26-EC2E-BF43-98C5-75CD0CEE0D0F}" dt="2023-10-10T06:58:03.535" v="4051" actId="729"/>
        <pc:sldMkLst>
          <pc:docMk/>
          <pc:sldMk cId="0" sldId="269"/>
        </pc:sldMkLst>
      </pc:sldChg>
      <pc:sldChg chg="mod modShow">
        <pc:chgData name="Plale, Beth A." userId="6767e720-81cb-4b4c-8b4e-39fc7b3ec42f" providerId="ADAL" clId="{0D449F26-EC2E-BF43-98C5-75CD0CEE0D0F}" dt="2023-10-10T06:58:03.535" v="4051" actId="729"/>
        <pc:sldMkLst>
          <pc:docMk/>
          <pc:sldMk cId="0" sldId="270"/>
        </pc:sldMkLst>
      </pc:sldChg>
      <pc:sldChg chg="mod modShow">
        <pc:chgData name="Plale, Beth A." userId="6767e720-81cb-4b4c-8b4e-39fc7b3ec42f" providerId="ADAL" clId="{0D449F26-EC2E-BF43-98C5-75CD0CEE0D0F}" dt="2023-10-10T06:58:03.535" v="4051" actId="729"/>
        <pc:sldMkLst>
          <pc:docMk/>
          <pc:sldMk cId="0" sldId="271"/>
        </pc:sldMkLst>
      </pc:sldChg>
      <pc:sldChg chg="mod modShow">
        <pc:chgData name="Plale, Beth A." userId="6767e720-81cb-4b4c-8b4e-39fc7b3ec42f" providerId="ADAL" clId="{0D449F26-EC2E-BF43-98C5-75CD0CEE0D0F}" dt="2023-10-10T06:58:03.535" v="4051" actId="729"/>
        <pc:sldMkLst>
          <pc:docMk/>
          <pc:sldMk cId="0" sldId="272"/>
        </pc:sldMkLst>
      </pc:sldChg>
      <pc:sldChg chg="mod modShow">
        <pc:chgData name="Plale, Beth A." userId="6767e720-81cb-4b4c-8b4e-39fc7b3ec42f" providerId="ADAL" clId="{0D449F26-EC2E-BF43-98C5-75CD0CEE0D0F}" dt="2023-10-10T06:58:03.535" v="4051" actId="729"/>
        <pc:sldMkLst>
          <pc:docMk/>
          <pc:sldMk cId="0" sldId="273"/>
        </pc:sldMkLst>
      </pc:sldChg>
      <pc:sldChg chg="mod modShow">
        <pc:chgData name="Plale, Beth A." userId="6767e720-81cb-4b4c-8b4e-39fc7b3ec42f" providerId="ADAL" clId="{0D449F26-EC2E-BF43-98C5-75CD0CEE0D0F}" dt="2023-10-10T06:58:03.535" v="4051" actId="729"/>
        <pc:sldMkLst>
          <pc:docMk/>
          <pc:sldMk cId="0" sldId="274"/>
        </pc:sldMkLst>
      </pc:sldChg>
      <pc:sldChg chg="mod modShow">
        <pc:chgData name="Plale, Beth A." userId="6767e720-81cb-4b4c-8b4e-39fc7b3ec42f" providerId="ADAL" clId="{0D449F26-EC2E-BF43-98C5-75CD0CEE0D0F}" dt="2023-10-10T06:58:03.535" v="4051" actId="729"/>
        <pc:sldMkLst>
          <pc:docMk/>
          <pc:sldMk cId="0" sldId="275"/>
        </pc:sldMkLst>
      </pc:sldChg>
      <pc:sldChg chg="mod modShow">
        <pc:chgData name="Plale, Beth A." userId="6767e720-81cb-4b4c-8b4e-39fc7b3ec42f" providerId="ADAL" clId="{0D449F26-EC2E-BF43-98C5-75CD0CEE0D0F}" dt="2023-10-10T06:58:03.535" v="4051" actId="729"/>
        <pc:sldMkLst>
          <pc:docMk/>
          <pc:sldMk cId="0" sldId="276"/>
        </pc:sldMkLst>
      </pc:sldChg>
      <pc:sldChg chg="add del mod modShow">
        <pc:chgData name="Plale, Beth A." userId="6767e720-81cb-4b4c-8b4e-39fc7b3ec42f" providerId="ADAL" clId="{0D449F26-EC2E-BF43-98C5-75CD0CEE0D0F}" dt="2023-10-10T06:58:03.535" v="4051" actId="729"/>
        <pc:sldMkLst>
          <pc:docMk/>
          <pc:sldMk cId="0" sldId="277"/>
        </pc:sldMkLst>
      </pc:sldChg>
      <pc:sldChg chg="add del">
        <pc:chgData name="Plale, Beth A." userId="6767e720-81cb-4b4c-8b4e-39fc7b3ec42f" providerId="ADAL" clId="{0D449F26-EC2E-BF43-98C5-75CD0CEE0D0F}" dt="2023-10-10T06:57:50.022" v="4047" actId="2696"/>
        <pc:sldMkLst>
          <pc:docMk/>
          <pc:sldMk cId="3855732104" sldId="1148"/>
        </pc:sldMkLst>
      </pc:sldChg>
      <pc:sldChg chg="add del">
        <pc:chgData name="Plale, Beth A." userId="6767e720-81cb-4b4c-8b4e-39fc7b3ec42f" providerId="ADAL" clId="{0D449F26-EC2E-BF43-98C5-75CD0CEE0D0F}" dt="2023-10-10T06:57:50.019" v="4046" actId="2696"/>
        <pc:sldMkLst>
          <pc:docMk/>
          <pc:sldMk cId="3174617159" sldId="1440"/>
        </pc:sldMkLst>
      </pc:sldChg>
      <pc:sldChg chg="add del">
        <pc:chgData name="Plale, Beth A." userId="6767e720-81cb-4b4c-8b4e-39fc7b3ec42f" providerId="ADAL" clId="{0D449F26-EC2E-BF43-98C5-75CD0CEE0D0F}" dt="2023-10-10T06:57:46.109" v="4045" actId="2696"/>
        <pc:sldMkLst>
          <pc:docMk/>
          <pc:sldMk cId="3891870722" sldId="1441"/>
        </pc:sldMkLst>
      </pc:sldChg>
      <pc:sldChg chg="add del">
        <pc:chgData name="Plale, Beth A." userId="6767e720-81cb-4b4c-8b4e-39fc7b3ec42f" providerId="ADAL" clId="{0D449F26-EC2E-BF43-98C5-75CD0CEE0D0F}" dt="2023-10-10T06:57:46.101" v="4041" actId="2696"/>
        <pc:sldMkLst>
          <pc:docMk/>
          <pc:sldMk cId="1830308247" sldId="2147308364"/>
        </pc:sldMkLst>
      </pc:sldChg>
      <pc:sldChg chg="add del">
        <pc:chgData name="Plale, Beth A." userId="6767e720-81cb-4b4c-8b4e-39fc7b3ec42f" providerId="ADAL" clId="{0D449F26-EC2E-BF43-98C5-75CD0CEE0D0F}" dt="2023-10-10T06:57:46.105" v="4042" actId="2696"/>
        <pc:sldMkLst>
          <pc:docMk/>
          <pc:sldMk cId="3109251614" sldId="2147308365"/>
        </pc:sldMkLst>
      </pc:sldChg>
      <pc:sldChg chg="add del">
        <pc:chgData name="Plale, Beth A." userId="6767e720-81cb-4b4c-8b4e-39fc7b3ec42f" providerId="ADAL" clId="{0D449F26-EC2E-BF43-98C5-75CD0CEE0D0F}" dt="2023-10-10T06:57:46.106" v="4043" actId="2696"/>
        <pc:sldMkLst>
          <pc:docMk/>
          <pc:sldMk cId="1450324422" sldId="2147308366"/>
        </pc:sldMkLst>
      </pc:sldChg>
      <pc:sldChg chg="add del">
        <pc:chgData name="Plale, Beth A." userId="6767e720-81cb-4b4c-8b4e-39fc7b3ec42f" providerId="ADAL" clId="{0D449F26-EC2E-BF43-98C5-75CD0CEE0D0F}" dt="2023-10-10T06:57:46.107" v="4044" actId="2696"/>
        <pc:sldMkLst>
          <pc:docMk/>
          <pc:sldMk cId="135613745" sldId="2147308367"/>
        </pc:sldMkLst>
      </pc:sldChg>
      <pc:sldChg chg="modSp mod">
        <pc:chgData name="Plale, Beth A." userId="6767e720-81cb-4b4c-8b4e-39fc7b3ec42f" providerId="ADAL" clId="{0D449F26-EC2E-BF43-98C5-75CD0CEE0D0F}" dt="2023-10-10T06:25:29.202" v="2476" actId="20577"/>
        <pc:sldMkLst>
          <pc:docMk/>
          <pc:sldMk cId="1386742998" sldId="2147308369"/>
        </pc:sldMkLst>
        <pc:spChg chg="mod">
          <ac:chgData name="Plale, Beth A." userId="6767e720-81cb-4b4c-8b4e-39fc7b3ec42f" providerId="ADAL" clId="{0D449F26-EC2E-BF43-98C5-75CD0CEE0D0F}" dt="2023-10-10T06:24:47.379" v="2385" actId="20577"/>
          <ac:spMkLst>
            <pc:docMk/>
            <pc:sldMk cId="1386742998" sldId="2147308369"/>
            <ac:spMk id="2" creationId="{F71B6EE0-249D-110B-DB69-603D010AAF5A}"/>
          </ac:spMkLst>
        </pc:spChg>
        <pc:spChg chg="mod">
          <ac:chgData name="Plale, Beth A." userId="6767e720-81cb-4b4c-8b4e-39fc7b3ec42f" providerId="ADAL" clId="{0D449F26-EC2E-BF43-98C5-75CD0CEE0D0F}" dt="2023-10-10T06:25:29.202" v="2476" actId="20577"/>
          <ac:spMkLst>
            <pc:docMk/>
            <pc:sldMk cId="1386742998" sldId="2147308369"/>
            <ac:spMk id="3" creationId="{659C78E0-CB94-0BAD-DFCA-7092EFCE6EEE}"/>
          </ac:spMkLst>
        </pc:spChg>
      </pc:sldChg>
      <pc:sldChg chg="modSp mod">
        <pc:chgData name="Plale, Beth A." userId="6767e720-81cb-4b4c-8b4e-39fc7b3ec42f" providerId="ADAL" clId="{0D449F26-EC2E-BF43-98C5-75CD0CEE0D0F}" dt="2023-10-10T06:28:18.222" v="2676" actId="14100"/>
        <pc:sldMkLst>
          <pc:docMk/>
          <pc:sldMk cId="2846705101" sldId="2147308372"/>
        </pc:sldMkLst>
        <pc:picChg chg="mod">
          <ac:chgData name="Plale, Beth A." userId="6767e720-81cb-4b4c-8b4e-39fc7b3ec42f" providerId="ADAL" clId="{0D449F26-EC2E-BF43-98C5-75CD0CEE0D0F}" dt="2023-10-10T06:28:18.222" v="2676" actId="14100"/>
          <ac:picMkLst>
            <pc:docMk/>
            <pc:sldMk cId="2846705101" sldId="2147308372"/>
            <ac:picMk id="12" creationId="{DB2FE694-A255-EB2F-EA98-AF1174541D42}"/>
          </ac:picMkLst>
        </pc:picChg>
      </pc:sldChg>
      <pc:sldChg chg="delSp modSp mod">
        <pc:chgData name="Plale, Beth A." userId="6767e720-81cb-4b4c-8b4e-39fc7b3ec42f" providerId="ADAL" clId="{0D449F26-EC2E-BF43-98C5-75CD0CEE0D0F}" dt="2023-10-10T06:17:56.286" v="2161" actId="20577"/>
        <pc:sldMkLst>
          <pc:docMk/>
          <pc:sldMk cId="1925520613" sldId="2147308375"/>
        </pc:sldMkLst>
        <pc:spChg chg="mod">
          <ac:chgData name="Plale, Beth A." userId="6767e720-81cb-4b4c-8b4e-39fc7b3ec42f" providerId="ADAL" clId="{0D449F26-EC2E-BF43-98C5-75CD0CEE0D0F}" dt="2023-10-10T06:11:11.493" v="1756" actId="14100"/>
          <ac:spMkLst>
            <pc:docMk/>
            <pc:sldMk cId="1925520613" sldId="2147308375"/>
            <ac:spMk id="2" creationId="{42F6E45A-33DE-D2F2-B94A-2563AE3D8C45}"/>
          </ac:spMkLst>
        </pc:spChg>
        <pc:spChg chg="mod">
          <ac:chgData name="Plale, Beth A." userId="6767e720-81cb-4b4c-8b4e-39fc7b3ec42f" providerId="ADAL" clId="{0D449F26-EC2E-BF43-98C5-75CD0CEE0D0F}" dt="2023-10-10T06:17:56.286" v="2161" actId="20577"/>
          <ac:spMkLst>
            <pc:docMk/>
            <pc:sldMk cId="1925520613" sldId="2147308375"/>
            <ac:spMk id="3" creationId="{F64FAE3D-940A-61F6-E5D0-23C9D0DEF84B}"/>
          </ac:spMkLst>
        </pc:spChg>
        <pc:spChg chg="del mod">
          <ac:chgData name="Plale, Beth A." userId="6767e720-81cb-4b4c-8b4e-39fc7b3ec42f" providerId="ADAL" clId="{0D449F26-EC2E-BF43-98C5-75CD0CEE0D0F}" dt="2023-10-10T06:11:15.041" v="1757" actId="478"/>
          <ac:spMkLst>
            <pc:docMk/>
            <pc:sldMk cId="1925520613" sldId="2147308375"/>
            <ac:spMk id="4" creationId="{57AB5945-BF79-903D-3559-0AFB6B5A7C97}"/>
          </ac:spMkLst>
        </pc:spChg>
      </pc:sldChg>
      <pc:sldChg chg="add del">
        <pc:chgData name="Plale, Beth A." userId="6767e720-81cb-4b4c-8b4e-39fc7b3ec42f" providerId="ADAL" clId="{0D449F26-EC2E-BF43-98C5-75CD0CEE0D0F}" dt="2023-10-10T06:57:42.435" v="4033" actId="2696"/>
        <pc:sldMkLst>
          <pc:docMk/>
          <pc:sldMk cId="0" sldId="2147308377"/>
        </pc:sldMkLst>
      </pc:sldChg>
      <pc:sldChg chg="addSp delSp modSp mod setBg">
        <pc:chgData name="Plale, Beth A." userId="6767e720-81cb-4b4c-8b4e-39fc7b3ec42f" providerId="ADAL" clId="{0D449F26-EC2E-BF43-98C5-75CD0CEE0D0F}" dt="2023-10-10T06:36:35.516" v="2947" actId="20577"/>
        <pc:sldMkLst>
          <pc:docMk/>
          <pc:sldMk cId="1500100716" sldId="2147308378"/>
        </pc:sldMkLst>
        <pc:spChg chg="mod">
          <ac:chgData name="Plale, Beth A." userId="6767e720-81cb-4b4c-8b4e-39fc7b3ec42f" providerId="ADAL" clId="{0D449F26-EC2E-BF43-98C5-75CD0CEE0D0F}" dt="2023-10-10T06:36:35.516" v="2947" actId="20577"/>
          <ac:spMkLst>
            <pc:docMk/>
            <pc:sldMk cId="1500100716" sldId="2147308378"/>
            <ac:spMk id="2" creationId="{5C4C8660-1CA7-EC38-715A-81484A8F64C2}"/>
          </ac:spMkLst>
        </pc:spChg>
        <pc:spChg chg="del mod">
          <ac:chgData name="Plale, Beth A." userId="6767e720-81cb-4b4c-8b4e-39fc7b3ec42f" providerId="ADAL" clId="{0D449F26-EC2E-BF43-98C5-75CD0CEE0D0F}" dt="2023-10-10T06:35:45.687" v="2937" actId="478"/>
          <ac:spMkLst>
            <pc:docMk/>
            <pc:sldMk cId="1500100716" sldId="2147308378"/>
            <ac:spMk id="3" creationId="{0A66BD23-AB0B-F897-58F5-1B5D3164B3BC}"/>
          </ac:spMkLst>
        </pc:spChg>
        <pc:spChg chg="mod ord">
          <ac:chgData name="Plale, Beth A." userId="6767e720-81cb-4b4c-8b4e-39fc7b3ec42f" providerId="ADAL" clId="{0D449F26-EC2E-BF43-98C5-75CD0CEE0D0F}" dt="2023-10-10T06:36:02.451" v="2939" actId="26606"/>
          <ac:spMkLst>
            <pc:docMk/>
            <pc:sldMk cId="1500100716" sldId="2147308378"/>
            <ac:spMk id="4" creationId="{EA187E60-6515-C7BC-C807-D5AB2D35667F}"/>
          </ac:spMkLst>
        </pc:spChg>
        <pc:spChg chg="del">
          <ac:chgData name="Plale, Beth A." userId="6767e720-81cb-4b4c-8b4e-39fc7b3ec42f" providerId="ADAL" clId="{0D449F26-EC2E-BF43-98C5-75CD0CEE0D0F}" dt="2023-10-10T06:28:29.360" v="2678" actId="478"/>
          <ac:spMkLst>
            <pc:docMk/>
            <pc:sldMk cId="1500100716" sldId="2147308378"/>
            <ac:spMk id="6" creationId="{7B66DEE7-34EA-81C8-82B9-18E10E03348E}"/>
          </ac:spMkLst>
        </pc:spChg>
        <pc:spChg chg="add mod">
          <ac:chgData name="Plale, Beth A." userId="6767e720-81cb-4b4c-8b4e-39fc7b3ec42f" providerId="ADAL" clId="{0D449F26-EC2E-BF43-98C5-75CD0CEE0D0F}" dt="2023-10-10T06:36:12.137" v="2940" actId="21"/>
          <ac:spMkLst>
            <pc:docMk/>
            <pc:sldMk cId="1500100716" sldId="2147308378"/>
            <ac:spMk id="7" creationId="{36F396A3-63DC-AE58-8DC1-D0B3FEAE8D78}"/>
          </ac:spMkLst>
        </pc:spChg>
        <pc:spChg chg="add del mod">
          <ac:chgData name="Plale, Beth A." userId="6767e720-81cb-4b4c-8b4e-39fc7b3ec42f" providerId="ADAL" clId="{0D449F26-EC2E-BF43-98C5-75CD0CEE0D0F}" dt="2023-10-10T06:35:48.205" v="2938" actId="478"/>
          <ac:spMkLst>
            <pc:docMk/>
            <pc:sldMk cId="1500100716" sldId="2147308378"/>
            <ac:spMk id="9" creationId="{38F89F83-F9FF-2DAB-293A-F421D43427D0}"/>
          </ac:spMkLst>
        </pc:spChg>
        <pc:spChg chg="add">
          <ac:chgData name="Plale, Beth A." userId="6767e720-81cb-4b4c-8b4e-39fc7b3ec42f" providerId="ADAL" clId="{0D449F26-EC2E-BF43-98C5-75CD0CEE0D0F}" dt="2023-10-10T06:36:02.451" v="2939" actId="26606"/>
          <ac:spMkLst>
            <pc:docMk/>
            <pc:sldMk cId="1500100716" sldId="2147308378"/>
            <ac:spMk id="14" creationId="{275D6C10-B5A7-4715-803E-0501C9C2CC21}"/>
          </ac:spMkLst>
        </pc:spChg>
        <pc:picChg chg="del">
          <ac:chgData name="Plale, Beth A." userId="6767e720-81cb-4b4c-8b4e-39fc7b3ec42f" providerId="ADAL" clId="{0D449F26-EC2E-BF43-98C5-75CD0CEE0D0F}" dt="2023-10-10T06:28:27.019" v="2677" actId="478"/>
          <ac:picMkLst>
            <pc:docMk/>
            <pc:sldMk cId="1500100716" sldId="2147308378"/>
            <ac:picMk id="5" creationId="{F3A83098-B426-91EB-D3C5-5120321DB9A1}"/>
          </ac:picMkLst>
        </pc:picChg>
        <pc:picChg chg="add">
          <ac:chgData name="Plale, Beth A." userId="6767e720-81cb-4b4c-8b4e-39fc7b3ec42f" providerId="ADAL" clId="{0D449F26-EC2E-BF43-98C5-75CD0CEE0D0F}" dt="2023-10-10T06:36:02.451" v="2939" actId="26606"/>
          <ac:picMkLst>
            <pc:docMk/>
            <pc:sldMk cId="1500100716" sldId="2147308378"/>
            <ac:picMk id="11" creationId="{C80A6E16-D0AE-4CF3-F323-0CE1D3C2A9D5}"/>
          </ac:picMkLst>
        </pc:picChg>
      </pc:sldChg>
      <pc:sldChg chg="addSp delSp modSp mod">
        <pc:chgData name="Plale, Beth A." userId="6767e720-81cb-4b4c-8b4e-39fc7b3ec42f" providerId="ADAL" clId="{0D449F26-EC2E-BF43-98C5-75CD0CEE0D0F}" dt="2023-10-10T06:12:56.922" v="1765" actId="1076"/>
        <pc:sldMkLst>
          <pc:docMk/>
          <pc:sldMk cId="1797618702" sldId="2147308379"/>
        </pc:sldMkLst>
        <pc:picChg chg="del">
          <ac:chgData name="Plale, Beth A." userId="6767e720-81cb-4b4c-8b4e-39fc7b3ec42f" providerId="ADAL" clId="{0D449F26-EC2E-BF43-98C5-75CD0CEE0D0F}" dt="2023-10-10T06:12:51.546" v="1763" actId="478"/>
          <ac:picMkLst>
            <pc:docMk/>
            <pc:sldMk cId="1797618702" sldId="2147308379"/>
            <ac:picMk id="6" creationId="{A9EA560D-330B-2C6E-F8C5-F084F587070A}"/>
          </ac:picMkLst>
        </pc:picChg>
        <pc:picChg chg="add mod">
          <ac:chgData name="Plale, Beth A." userId="6767e720-81cb-4b4c-8b4e-39fc7b3ec42f" providerId="ADAL" clId="{0D449F26-EC2E-BF43-98C5-75CD0CEE0D0F}" dt="2023-10-10T06:12:56.922" v="1765" actId="1076"/>
          <ac:picMkLst>
            <pc:docMk/>
            <pc:sldMk cId="1797618702" sldId="2147308379"/>
            <ac:picMk id="7" creationId="{BBD5D406-1F50-8E4B-0016-754976DD7EC8}"/>
          </ac:picMkLst>
        </pc:picChg>
      </pc:sldChg>
      <pc:sldChg chg="del">
        <pc:chgData name="Plale, Beth A." userId="6767e720-81cb-4b4c-8b4e-39fc7b3ec42f" providerId="ADAL" clId="{0D449F26-EC2E-BF43-98C5-75CD0CEE0D0F}" dt="2023-10-10T06:56:20.549" v="3988" actId="2696"/>
        <pc:sldMkLst>
          <pc:docMk/>
          <pc:sldMk cId="564999012" sldId="2147308381"/>
        </pc:sldMkLst>
      </pc:sldChg>
      <pc:sldChg chg="addSp delSp modSp add del mod">
        <pc:chgData name="Plale, Beth A." userId="6767e720-81cb-4b4c-8b4e-39fc7b3ec42f" providerId="ADAL" clId="{0D449F26-EC2E-BF43-98C5-75CD0CEE0D0F}" dt="2023-10-10T06:59:43.078" v="4070" actId="478"/>
        <pc:sldMkLst>
          <pc:docMk/>
          <pc:sldMk cId="3163517512" sldId="2147308382"/>
        </pc:sldMkLst>
        <pc:spChg chg="mod">
          <ac:chgData name="Plale, Beth A." userId="6767e720-81cb-4b4c-8b4e-39fc7b3ec42f" providerId="ADAL" clId="{0D449F26-EC2E-BF43-98C5-75CD0CEE0D0F}" dt="2023-10-10T06:58:09.734" v="4053" actId="20577"/>
          <ac:spMkLst>
            <pc:docMk/>
            <pc:sldMk cId="3163517512" sldId="2147308382"/>
            <ac:spMk id="5" creationId="{EAB96784-CD12-B041-00DD-E465E617CD70}"/>
          </ac:spMkLst>
        </pc:spChg>
        <pc:spChg chg="add mod">
          <ac:chgData name="Plale, Beth A." userId="6767e720-81cb-4b4c-8b4e-39fc7b3ec42f" providerId="ADAL" clId="{0D449F26-EC2E-BF43-98C5-75CD0CEE0D0F}" dt="2023-10-10T06:59:33.096" v="4069"/>
          <ac:spMkLst>
            <pc:docMk/>
            <pc:sldMk cId="3163517512" sldId="2147308382"/>
            <ac:spMk id="10" creationId="{45ADDF36-6270-DCC8-997F-C6B1BA817A68}"/>
          </ac:spMkLst>
        </pc:spChg>
        <pc:spChg chg="add mod">
          <ac:chgData name="Plale, Beth A." userId="6767e720-81cb-4b4c-8b4e-39fc7b3ec42f" providerId="ADAL" clId="{0D449F26-EC2E-BF43-98C5-75CD0CEE0D0F}" dt="2023-10-10T06:59:33.096" v="4069"/>
          <ac:spMkLst>
            <pc:docMk/>
            <pc:sldMk cId="3163517512" sldId="2147308382"/>
            <ac:spMk id="11" creationId="{1A0D80EA-13E9-AFD8-99E2-757DADB9657E}"/>
          </ac:spMkLst>
        </pc:spChg>
        <pc:spChg chg="add mod">
          <ac:chgData name="Plale, Beth A." userId="6767e720-81cb-4b4c-8b4e-39fc7b3ec42f" providerId="ADAL" clId="{0D449F26-EC2E-BF43-98C5-75CD0CEE0D0F}" dt="2023-10-10T06:59:33.096" v="4069"/>
          <ac:spMkLst>
            <pc:docMk/>
            <pc:sldMk cId="3163517512" sldId="2147308382"/>
            <ac:spMk id="12" creationId="{8ACDE30B-A672-B9BD-D52F-38A59D544032}"/>
          </ac:spMkLst>
        </pc:spChg>
        <pc:picChg chg="add mod">
          <ac:chgData name="Plale, Beth A." userId="6767e720-81cb-4b4c-8b4e-39fc7b3ec42f" providerId="ADAL" clId="{0D449F26-EC2E-BF43-98C5-75CD0CEE0D0F}" dt="2023-10-10T06:58:35.035" v="4058" actId="1076"/>
          <ac:picMkLst>
            <pc:docMk/>
            <pc:sldMk cId="3163517512" sldId="2147308382"/>
            <ac:picMk id="2" creationId="{07A0298B-B44C-BB1C-7FB0-76CFCA00E98A}"/>
          </ac:picMkLst>
        </pc:picChg>
        <pc:picChg chg="add del mod">
          <ac:chgData name="Plale, Beth A." userId="6767e720-81cb-4b4c-8b4e-39fc7b3ec42f" providerId="ADAL" clId="{0D449F26-EC2E-BF43-98C5-75CD0CEE0D0F}" dt="2023-10-10T06:58:59.504" v="4065"/>
          <ac:picMkLst>
            <pc:docMk/>
            <pc:sldMk cId="3163517512" sldId="2147308382"/>
            <ac:picMk id="3" creationId="{9021F91D-24DD-F9F5-ED88-9B8466E3911C}"/>
          </ac:picMkLst>
        </pc:picChg>
        <pc:picChg chg="del">
          <ac:chgData name="Plale, Beth A." userId="6767e720-81cb-4b4c-8b4e-39fc7b3ec42f" providerId="ADAL" clId="{0D449F26-EC2E-BF43-98C5-75CD0CEE0D0F}" dt="2023-10-10T06:59:43.078" v="4070" actId="478"/>
          <ac:picMkLst>
            <pc:docMk/>
            <pc:sldMk cId="3163517512" sldId="2147308382"/>
            <ac:picMk id="6" creationId="{F4779F53-7601-81B0-F138-EA456C80016D}"/>
          </ac:picMkLst>
        </pc:picChg>
        <pc:picChg chg="mod">
          <ac:chgData name="Plale, Beth A." userId="6767e720-81cb-4b4c-8b4e-39fc7b3ec42f" providerId="ADAL" clId="{0D449F26-EC2E-BF43-98C5-75CD0CEE0D0F}" dt="2023-10-10T06:59:19.596" v="4068" actId="1076"/>
          <ac:picMkLst>
            <pc:docMk/>
            <pc:sldMk cId="3163517512" sldId="2147308382"/>
            <ac:picMk id="7" creationId="{E8D1C442-07CB-544D-DE8D-864EA7A45718}"/>
          </ac:picMkLst>
        </pc:picChg>
        <pc:picChg chg="add del">
          <ac:chgData name="Plale, Beth A." userId="6767e720-81cb-4b4c-8b4e-39fc7b3ec42f" providerId="ADAL" clId="{0D449F26-EC2E-BF43-98C5-75CD0CEE0D0F}" dt="2023-10-10T06:59:00.207" v="4066" actId="478"/>
          <ac:picMkLst>
            <pc:docMk/>
            <pc:sldMk cId="3163517512" sldId="2147308382"/>
            <ac:picMk id="8" creationId="{9987C318-EA74-60B4-83D6-724C9EE5CB4E}"/>
          </ac:picMkLst>
        </pc:picChg>
        <pc:picChg chg="del">
          <ac:chgData name="Plale, Beth A." userId="6767e720-81cb-4b4c-8b4e-39fc7b3ec42f" providerId="ADAL" clId="{0D449F26-EC2E-BF43-98C5-75CD0CEE0D0F}" dt="2023-10-10T06:58:24.939" v="4054" actId="478"/>
          <ac:picMkLst>
            <pc:docMk/>
            <pc:sldMk cId="3163517512" sldId="2147308382"/>
            <ac:picMk id="9" creationId="{24E17616-22AF-681E-5C18-097002401871}"/>
          </ac:picMkLst>
        </pc:picChg>
        <pc:picChg chg="add mod">
          <ac:chgData name="Plale, Beth A." userId="6767e720-81cb-4b4c-8b4e-39fc7b3ec42f" providerId="ADAL" clId="{0D449F26-EC2E-BF43-98C5-75CD0CEE0D0F}" dt="2023-10-10T06:59:33.096" v="4069"/>
          <ac:picMkLst>
            <pc:docMk/>
            <pc:sldMk cId="3163517512" sldId="2147308382"/>
            <ac:picMk id="13" creationId="{42BFC18C-D6A7-E110-2F84-8348AB8C6A92}"/>
          </ac:picMkLst>
        </pc:picChg>
      </pc:sldChg>
      <pc:sldChg chg="add del">
        <pc:chgData name="Plale, Beth A." userId="6767e720-81cb-4b4c-8b4e-39fc7b3ec42f" providerId="ADAL" clId="{0D449F26-EC2E-BF43-98C5-75CD0CEE0D0F}" dt="2023-10-10T06:57:50.025" v="4048" actId="2696"/>
        <pc:sldMkLst>
          <pc:docMk/>
          <pc:sldMk cId="4031454908" sldId="2147308383"/>
        </pc:sldMkLst>
      </pc:sldChg>
      <pc:sldChg chg="add del">
        <pc:chgData name="Plale, Beth A." userId="6767e720-81cb-4b4c-8b4e-39fc7b3ec42f" providerId="ADAL" clId="{0D449F26-EC2E-BF43-98C5-75CD0CEE0D0F}" dt="2023-10-10T06:57:46.098" v="4040" actId="2696"/>
        <pc:sldMkLst>
          <pc:docMk/>
          <pc:sldMk cId="796746657" sldId="2147308385"/>
        </pc:sldMkLst>
      </pc:sldChg>
      <pc:sldChg chg="add del">
        <pc:chgData name="Plale, Beth A." userId="6767e720-81cb-4b4c-8b4e-39fc7b3ec42f" providerId="ADAL" clId="{0D449F26-EC2E-BF43-98C5-75CD0CEE0D0F}" dt="2023-10-10T06:57:42.447" v="4039" actId="2696"/>
        <pc:sldMkLst>
          <pc:docMk/>
          <pc:sldMk cId="1183814571" sldId="2147308386"/>
        </pc:sldMkLst>
      </pc:sldChg>
      <pc:sldChg chg="add del">
        <pc:chgData name="Plale, Beth A." userId="6767e720-81cb-4b4c-8b4e-39fc7b3ec42f" providerId="ADAL" clId="{0D449F26-EC2E-BF43-98C5-75CD0CEE0D0F}" dt="2023-10-10T06:57:42.446" v="4038" actId="2696"/>
        <pc:sldMkLst>
          <pc:docMk/>
          <pc:sldMk cId="4294234281" sldId="2147308387"/>
        </pc:sldMkLst>
      </pc:sldChg>
      <pc:sldChg chg="add del">
        <pc:chgData name="Plale, Beth A." userId="6767e720-81cb-4b4c-8b4e-39fc7b3ec42f" providerId="ADAL" clId="{0D449F26-EC2E-BF43-98C5-75CD0CEE0D0F}" dt="2023-10-10T06:57:42.442" v="4035" actId="2696"/>
        <pc:sldMkLst>
          <pc:docMk/>
          <pc:sldMk cId="1640891440" sldId="2147308388"/>
        </pc:sldMkLst>
      </pc:sldChg>
      <pc:sldChg chg="add del">
        <pc:chgData name="Plale, Beth A." userId="6767e720-81cb-4b4c-8b4e-39fc7b3ec42f" providerId="ADAL" clId="{0D449F26-EC2E-BF43-98C5-75CD0CEE0D0F}" dt="2023-10-10T06:57:42.445" v="4037" actId="2696"/>
        <pc:sldMkLst>
          <pc:docMk/>
          <pc:sldMk cId="1033004380" sldId="2147308389"/>
        </pc:sldMkLst>
      </pc:sldChg>
      <pc:sldChg chg="add del">
        <pc:chgData name="Plale, Beth A." userId="6767e720-81cb-4b4c-8b4e-39fc7b3ec42f" providerId="ADAL" clId="{0D449F26-EC2E-BF43-98C5-75CD0CEE0D0F}" dt="2023-10-10T06:57:50.027" v="4049" actId="2696"/>
        <pc:sldMkLst>
          <pc:docMk/>
          <pc:sldMk cId="3859700953" sldId="2147308390"/>
        </pc:sldMkLst>
      </pc:sldChg>
      <pc:sldChg chg="add del">
        <pc:chgData name="Plale, Beth A." userId="6767e720-81cb-4b4c-8b4e-39fc7b3ec42f" providerId="ADAL" clId="{0D449F26-EC2E-BF43-98C5-75CD0CEE0D0F}" dt="2023-10-10T06:57:42.444" v="4036" actId="2696"/>
        <pc:sldMkLst>
          <pc:docMk/>
          <pc:sldMk cId="1610688924" sldId="2147308391"/>
        </pc:sldMkLst>
      </pc:sldChg>
      <pc:sldChg chg="modSp del mod">
        <pc:chgData name="Plale, Beth A." userId="6767e720-81cb-4b4c-8b4e-39fc7b3ec42f" providerId="ADAL" clId="{0D449F26-EC2E-BF43-98C5-75CD0CEE0D0F}" dt="2023-10-10T06:55:10.228" v="3981" actId="2696"/>
        <pc:sldMkLst>
          <pc:docMk/>
          <pc:sldMk cId="3540211933" sldId="2147308392"/>
        </pc:sldMkLst>
        <pc:spChg chg="mod">
          <ac:chgData name="Plale, Beth A." userId="6767e720-81cb-4b4c-8b4e-39fc7b3ec42f" providerId="ADAL" clId="{0D449F26-EC2E-BF43-98C5-75CD0CEE0D0F}" dt="2023-10-10T06:42:03.889" v="3153" actId="20577"/>
          <ac:spMkLst>
            <pc:docMk/>
            <pc:sldMk cId="3540211933" sldId="2147308392"/>
            <ac:spMk id="2" creationId="{4E5EEC5D-B4DF-5EAA-C63E-BF4830E0E2EF}"/>
          </ac:spMkLst>
        </pc:spChg>
        <pc:graphicFrameChg chg="mod">
          <ac:chgData name="Plale, Beth A." userId="6767e720-81cb-4b4c-8b4e-39fc7b3ec42f" providerId="ADAL" clId="{0D449F26-EC2E-BF43-98C5-75CD0CEE0D0F}" dt="2023-10-10T06:41:39.883" v="3136" actId="20577"/>
          <ac:graphicFrameMkLst>
            <pc:docMk/>
            <pc:sldMk cId="3540211933" sldId="2147308392"/>
            <ac:graphicFrameMk id="8" creationId="{BF578556-E032-0538-EE11-41D2D50C09FE}"/>
          </ac:graphicFrameMkLst>
        </pc:graphicFrameChg>
      </pc:sldChg>
      <pc:sldChg chg="delSp modSp mod ord">
        <pc:chgData name="Plale, Beth A." userId="6767e720-81cb-4b4c-8b4e-39fc7b3ec42f" providerId="ADAL" clId="{0D449F26-EC2E-BF43-98C5-75CD0CEE0D0F}" dt="2023-10-10T07:03:56.794" v="4230" actId="20577"/>
        <pc:sldMkLst>
          <pc:docMk/>
          <pc:sldMk cId="2555496498" sldId="2147308393"/>
        </pc:sldMkLst>
        <pc:spChg chg="mod">
          <ac:chgData name="Plale, Beth A." userId="6767e720-81cb-4b4c-8b4e-39fc7b3ec42f" providerId="ADAL" clId="{0D449F26-EC2E-BF43-98C5-75CD0CEE0D0F}" dt="2023-10-10T06:04:32.454" v="1374" actId="20577"/>
          <ac:spMkLst>
            <pc:docMk/>
            <pc:sldMk cId="2555496498" sldId="2147308393"/>
            <ac:spMk id="2" creationId="{42F6E45A-33DE-D2F2-B94A-2563AE3D8C45}"/>
          </ac:spMkLst>
        </pc:spChg>
        <pc:spChg chg="mod">
          <ac:chgData name="Plale, Beth A." userId="6767e720-81cb-4b4c-8b4e-39fc7b3ec42f" providerId="ADAL" clId="{0D449F26-EC2E-BF43-98C5-75CD0CEE0D0F}" dt="2023-10-10T06:04:46.466" v="1375" actId="14100"/>
          <ac:spMkLst>
            <pc:docMk/>
            <pc:sldMk cId="2555496498" sldId="2147308393"/>
            <ac:spMk id="3" creationId="{F64FAE3D-940A-61F6-E5D0-23C9D0DEF84B}"/>
          </ac:spMkLst>
        </pc:spChg>
        <pc:spChg chg="mod">
          <ac:chgData name="Plale, Beth A." userId="6767e720-81cb-4b4c-8b4e-39fc7b3ec42f" providerId="ADAL" clId="{0D449F26-EC2E-BF43-98C5-75CD0CEE0D0F}" dt="2023-10-10T07:03:56.794" v="4230" actId="20577"/>
          <ac:spMkLst>
            <pc:docMk/>
            <pc:sldMk cId="2555496498" sldId="2147308393"/>
            <ac:spMk id="4" creationId="{57AB5945-BF79-903D-3559-0AFB6B5A7C97}"/>
          </ac:spMkLst>
        </pc:spChg>
        <pc:spChg chg="del">
          <ac:chgData name="Plale, Beth A." userId="6767e720-81cb-4b4c-8b4e-39fc7b3ec42f" providerId="ADAL" clId="{0D449F26-EC2E-BF43-98C5-75CD0CEE0D0F}" dt="2023-10-10T06:13:11.452" v="1766" actId="478"/>
          <ac:spMkLst>
            <pc:docMk/>
            <pc:sldMk cId="2555496498" sldId="2147308393"/>
            <ac:spMk id="5" creationId="{6D2E850E-330B-55A8-16C3-41EABDD2B225}"/>
          </ac:spMkLst>
        </pc:spChg>
      </pc:sldChg>
      <pc:sldChg chg="modSp mod ord modNotesTx">
        <pc:chgData name="Plale, Beth A." userId="6767e720-81cb-4b4c-8b4e-39fc7b3ec42f" providerId="ADAL" clId="{0D449F26-EC2E-BF43-98C5-75CD0CEE0D0F}" dt="2023-10-10T06:10:43.532" v="1666" actId="20577"/>
        <pc:sldMkLst>
          <pc:docMk/>
          <pc:sldMk cId="2653599839" sldId="2147308394"/>
        </pc:sldMkLst>
        <pc:spChg chg="mod">
          <ac:chgData name="Plale, Beth A." userId="6767e720-81cb-4b4c-8b4e-39fc7b3ec42f" providerId="ADAL" clId="{0D449F26-EC2E-BF43-98C5-75CD0CEE0D0F}" dt="2023-10-10T06:10:43.532" v="1666" actId="20577"/>
          <ac:spMkLst>
            <pc:docMk/>
            <pc:sldMk cId="2653599839" sldId="2147308394"/>
            <ac:spMk id="2" creationId="{2ED8C390-3343-6CF1-30ED-EEF9A82C5C52}"/>
          </ac:spMkLst>
        </pc:spChg>
        <pc:spChg chg="mod">
          <ac:chgData name="Plale, Beth A." userId="6767e720-81cb-4b4c-8b4e-39fc7b3ec42f" providerId="ADAL" clId="{0D449F26-EC2E-BF43-98C5-75CD0CEE0D0F}" dt="2023-10-10T06:09:53.782" v="1621" actId="5793"/>
          <ac:spMkLst>
            <pc:docMk/>
            <pc:sldMk cId="2653599839" sldId="2147308394"/>
            <ac:spMk id="3" creationId="{858D36D9-24A1-4234-2D38-63FAC80F09E8}"/>
          </ac:spMkLst>
        </pc:spChg>
        <pc:spChg chg="mod">
          <ac:chgData name="Plale, Beth A." userId="6767e720-81cb-4b4c-8b4e-39fc7b3ec42f" providerId="ADAL" clId="{0D449F26-EC2E-BF43-98C5-75CD0CEE0D0F}" dt="2023-10-10T06:06:51.376" v="1440" actId="1076"/>
          <ac:spMkLst>
            <pc:docMk/>
            <pc:sldMk cId="2653599839" sldId="2147308394"/>
            <ac:spMk id="4" creationId="{DDF21E37-3B41-146C-7930-292DEFA1583A}"/>
          </ac:spMkLst>
        </pc:spChg>
      </pc:sldChg>
      <pc:sldChg chg="del">
        <pc:chgData name="Plale, Beth A." userId="6767e720-81cb-4b4c-8b4e-39fc7b3ec42f" providerId="ADAL" clId="{0D449F26-EC2E-BF43-98C5-75CD0CEE0D0F}" dt="2023-10-10T06:10:15.696" v="1623" actId="2696"/>
        <pc:sldMkLst>
          <pc:docMk/>
          <pc:sldMk cId="2133906237" sldId="2147308395"/>
        </pc:sldMkLst>
      </pc:sldChg>
      <pc:sldChg chg="addSp modSp mod setBg modNotesTx">
        <pc:chgData name="Plale, Beth A." userId="6767e720-81cb-4b4c-8b4e-39fc7b3ec42f" providerId="ADAL" clId="{0D449F26-EC2E-BF43-98C5-75CD0CEE0D0F}" dt="2023-10-10T06:23:35.012" v="2339" actId="1076"/>
        <pc:sldMkLst>
          <pc:docMk/>
          <pc:sldMk cId="2519921505" sldId="2147308396"/>
        </pc:sldMkLst>
        <pc:spChg chg="mod">
          <ac:chgData name="Plale, Beth A." userId="6767e720-81cb-4b4c-8b4e-39fc7b3ec42f" providerId="ADAL" clId="{0D449F26-EC2E-BF43-98C5-75CD0CEE0D0F}" dt="2023-10-10T06:20:10.684" v="2298" actId="26606"/>
          <ac:spMkLst>
            <pc:docMk/>
            <pc:sldMk cId="2519921505" sldId="2147308396"/>
            <ac:spMk id="2" creationId="{98282693-9C4A-B877-2215-F2F5B3C01700}"/>
          </ac:spMkLst>
        </pc:spChg>
        <pc:spChg chg="mod ord">
          <ac:chgData name="Plale, Beth A." userId="6767e720-81cb-4b4c-8b4e-39fc7b3ec42f" providerId="ADAL" clId="{0D449F26-EC2E-BF43-98C5-75CD0CEE0D0F}" dt="2023-10-10T06:21:30.621" v="2319" actId="20577"/>
          <ac:spMkLst>
            <pc:docMk/>
            <pc:sldMk cId="2519921505" sldId="2147308396"/>
            <ac:spMk id="3" creationId="{26C7F47B-3019-5CDF-53BC-F3C8E46E8774}"/>
          </ac:spMkLst>
        </pc:spChg>
        <pc:spChg chg="add mod">
          <ac:chgData name="Plale, Beth A." userId="6767e720-81cb-4b4c-8b4e-39fc7b3ec42f" providerId="ADAL" clId="{0D449F26-EC2E-BF43-98C5-75CD0CEE0D0F}" dt="2023-10-10T06:23:35.012" v="2339" actId="1076"/>
          <ac:spMkLst>
            <pc:docMk/>
            <pc:sldMk cId="2519921505" sldId="2147308396"/>
            <ac:spMk id="5" creationId="{57F6DEC5-EC0D-8FCA-9826-0D4BBC02C504}"/>
          </ac:spMkLst>
        </pc:spChg>
        <pc:grpChg chg="add">
          <ac:chgData name="Plale, Beth A." userId="6767e720-81cb-4b4c-8b4e-39fc7b3ec42f" providerId="ADAL" clId="{0D449F26-EC2E-BF43-98C5-75CD0CEE0D0F}" dt="2023-10-10T06:20:10.684" v="2298" actId="26606"/>
          <ac:grpSpMkLst>
            <pc:docMk/>
            <pc:sldMk cId="2519921505" sldId="2147308396"/>
            <ac:grpSpMk id="9" creationId="{5EFBDE31-BB3E-6CFC-23CD-B5976DA38438}"/>
          </ac:grpSpMkLst>
        </pc:grpChg>
        <pc:picChg chg="mod">
          <ac:chgData name="Plale, Beth A." userId="6767e720-81cb-4b4c-8b4e-39fc7b3ec42f" providerId="ADAL" clId="{0D449F26-EC2E-BF43-98C5-75CD0CEE0D0F}" dt="2023-10-10T06:20:10.684" v="2298" actId="26606"/>
          <ac:picMkLst>
            <pc:docMk/>
            <pc:sldMk cId="2519921505" sldId="2147308396"/>
            <ac:picMk id="4" creationId="{77D8001C-6639-E5C2-BA44-79805D38EDBF}"/>
          </ac:picMkLst>
        </pc:picChg>
      </pc:sldChg>
      <pc:sldChg chg="del">
        <pc:chgData name="Plale, Beth A." userId="6767e720-81cb-4b4c-8b4e-39fc7b3ec42f" providerId="ADAL" clId="{0D449F26-EC2E-BF43-98C5-75CD0CEE0D0F}" dt="2023-10-10T06:22:14.699" v="2325" actId="2696"/>
        <pc:sldMkLst>
          <pc:docMk/>
          <pc:sldMk cId="1206186748" sldId="2147308397"/>
        </pc:sldMkLst>
      </pc:sldChg>
      <pc:sldChg chg="modSp mod ord">
        <pc:chgData name="Plale, Beth A." userId="6767e720-81cb-4b4c-8b4e-39fc7b3ec42f" providerId="ADAL" clId="{0D449F26-EC2E-BF43-98C5-75CD0CEE0D0F}" dt="2023-10-10T07:02:13.408" v="4156" actId="20577"/>
        <pc:sldMkLst>
          <pc:docMk/>
          <pc:sldMk cId="2707822818" sldId="2147308398"/>
        </pc:sldMkLst>
        <pc:spChg chg="mod">
          <ac:chgData name="Plale, Beth A." userId="6767e720-81cb-4b4c-8b4e-39fc7b3ec42f" providerId="ADAL" clId="{0D449F26-EC2E-BF43-98C5-75CD0CEE0D0F}" dt="2023-10-10T07:02:13.408" v="4156" actId="20577"/>
          <ac:spMkLst>
            <pc:docMk/>
            <pc:sldMk cId="2707822818" sldId="2147308398"/>
            <ac:spMk id="2" creationId="{907D6A7A-8421-0ADA-2094-7B15F1F24395}"/>
          </ac:spMkLst>
        </pc:spChg>
        <pc:spChg chg="mod">
          <ac:chgData name="Plale, Beth A." userId="6767e720-81cb-4b4c-8b4e-39fc7b3ec42f" providerId="ADAL" clId="{0D449F26-EC2E-BF43-98C5-75CD0CEE0D0F}" dt="2023-10-10T05:56:39.669" v="765" actId="20577"/>
          <ac:spMkLst>
            <pc:docMk/>
            <pc:sldMk cId="2707822818" sldId="2147308398"/>
            <ac:spMk id="3" creationId="{8A27671F-813C-F214-A33F-C5F5B9D8F339}"/>
          </ac:spMkLst>
        </pc:spChg>
      </pc:sldChg>
      <pc:sldChg chg="modSp del mod">
        <pc:chgData name="Plale, Beth A." userId="6767e720-81cb-4b4c-8b4e-39fc7b3ec42f" providerId="ADAL" clId="{0D449F26-EC2E-BF43-98C5-75CD0CEE0D0F}" dt="2023-10-10T06:21:43.851" v="2321" actId="2696"/>
        <pc:sldMkLst>
          <pc:docMk/>
          <pc:sldMk cId="418854423" sldId="2147308399"/>
        </pc:sldMkLst>
        <pc:spChg chg="mod">
          <ac:chgData name="Plale, Beth A." userId="6767e720-81cb-4b4c-8b4e-39fc7b3ec42f" providerId="ADAL" clId="{0D449F26-EC2E-BF43-98C5-75CD0CEE0D0F}" dt="2023-10-10T06:20:58.562" v="2302" actId="20577"/>
          <ac:spMkLst>
            <pc:docMk/>
            <pc:sldMk cId="418854423" sldId="2147308399"/>
            <ac:spMk id="3" creationId="{42C846F0-0F93-83AB-E9E1-99A38B622C9F}"/>
          </ac:spMkLst>
        </pc:spChg>
      </pc:sldChg>
      <pc:sldChg chg="addSp modSp mod setBg modNotesTx">
        <pc:chgData name="Plale, Beth A." userId="6767e720-81cb-4b4c-8b4e-39fc7b3ec42f" providerId="ADAL" clId="{0D449F26-EC2E-BF43-98C5-75CD0CEE0D0F}" dt="2023-10-10T07:07:25.829" v="4322" actId="14100"/>
        <pc:sldMkLst>
          <pc:docMk/>
          <pc:sldMk cId="982495970" sldId="2147308400"/>
        </pc:sldMkLst>
        <pc:spChg chg="mod">
          <ac:chgData name="Plale, Beth A." userId="6767e720-81cb-4b4c-8b4e-39fc7b3ec42f" providerId="ADAL" clId="{0D449F26-EC2E-BF43-98C5-75CD0CEE0D0F}" dt="2023-10-10T07:04:36.706" v="4234" actId="26606"/>
          <ac:spMkLst>
            <pc:docMk/>
            <pc:sldMk cId="982495970" sldId="2147308400"/>
            <ac:spMk id="2" creationId="{F6B24655-1EBF-BD74-8C75-471C5F72B1A0}"/>
          </ac:spMkLst>
        </pc:spChg>
        <pc:spChg chg="mod">
          <ac:chgData name="Plale, Beth A." userId="6767e720-81cb-4b4c-8b4e-39fc7b3ec42f" providerId="ADAL" clId="{0D449F26-EC2E-BF43-98C5-75CD0CEE0D0F}" dt="2023-10-10T07:07:25.829" v="4322" actId="14100"/>
          <ac:spMkLst>
            <pc:docMk/>
            <pc:sldMk cId="982495970" sldId="2147308400"/>
            <ac:spMk id="3" creationId="{5D127AF8-D888-178A-519D-703B3A2ADF75}"/>
          </ac:spMkLst>
        </pc:spChg>
        <pc:spChg chg="add">
          <ac:chgData name="Plale, Beth A." userId="6767e720-81cb-4b4c-8b4e-39fc7b3ec42f" providerId="ADAL" clId="{0D449F26-EC2E-BF43-98C5-75CD0CEE0D0F}" dt="2023-10-10T07:04:36.706" v="4234" actId="26606"/>
          <ac:spMkLst>
            <pc:docMk/>
            <pc:sldMk cId="982495970" sldId="2147308400"/>
            <ac:spMk id="10" creationId="{7FF47CB7-972F-479F-A36D-9E72D26EC8DA}"/>
          </ac:spMkLst>
        </pc:spChg>
        <pc:spChg chg="add">
          <ac:chgData name="Plale, Beth A." userId="6767e720-81cb-4b4c-8b4e-39fc7b3ec42f" providerId="ADAL" clId="{0D449F26-EC2E-BF43-98C5-75CD0CEE0D0F}" dt="2023-10-10T07:04:36.706" v="4234" actId="26606"/>
          <ac:spMkLst>
            <pc:docMk/>
            <pc:sldMk cId="982495970" sldId="2147308400"/>
            <ac:spMk id="12" creationId="{0D153B68-5844-490D-8E67-F616D6D721CA}"/>
          </ac:spMkLst>
        </pc:spChg>
        <pc:spChg chg="add">
          <ac:chgData name="Plale, Beth A." userId="6767e720-81cb-4b4c-8b4e-39fc7b3ec42f" providerId="ADAL" clId="{0D449F26-EC2E-BF43-98C5-75CD0CEE0D0F}" dt="2023-10-10T07:04:36.706" v="4234" actId="26606"/>
          <ac:spMkLst>
            <pc:docMk/>
            <pc:sldMk cId="982495970" sldId="2147308400"/>
            <ac:spMk id="14" creationId="{9A0D773F-7A7D-4DBB-9DEA-86BB8B8F4BC8}"/>
          </ac:spMkLst>
        </pc:spChg>
        <pc:picChg chg="add">
          <ac:chgData name="Plale, Beth A." userId="6767e720-81cb-4b4c-8b4e-39fc7b3ec42f" providerId="ADAL" clId="{0D449F26-EC2E-BF43-98C5-75CD0CEE0D0F}" dt="2023-10-10T07:04:36.706" v="4234" actId="26606"/>
          <ac:picMkLst>
            <pc:docMk/>
            <pc:sldMk cId="982495970" sldId="2147308400"/>
            <ac:picMk id="7" creationId="{A1F9D76B-D9FD-E2D8-F72D-D46C6C5C8D98}"/>
          </ac:picMkLst>
        </pc:picChg>
      </pc:sldChg>
      <pc:sldChg chg="addSp delSp modSp mod">
        <pc:chgData name="Plale, Beth A." userId="6767e720-81cb-4b4c-8b4e-39fc7b3ec42f" providerId="ADAL" clId="{0D449F26-EC2E-BF43-98C5-75CD0CEE0D0F}" dt="2023-10-10T07:05:54.702" v="4279" actId="20577"/>
        <pc:sldMkLst>
          <pc:docMk/>
          <pc:sldMk cId="2243211690" sldId="2147308401"/>
        </pc:sldMkLst>
        <pc:spChg chg="mod">
          <ac:chgData name="Plale, Beth A." userId="6767e720-81cb-4b4c-8b4e-39fc7b3ec42f" providerId="ADAL" clId="{0D449F26-EC2E-BF43-98C5-75CD0CEE0D0F}" dt="2023-10-10T07:05:29.122" v="4253" actId="20577"/>
          <ac:spMkLst>
            <pc:docMk/>
            <pc:sldMk cId="2243211690" sldId="2147308401"/>
            <ac:spMk id="2" creationId="{D727EEF3-A8E9-AD0F-A980-E18BFCCFC54C}"/>
          </ac:spMkLst>
        </pc:spChg>
        <pc:spChg chg="mod">
          <ac:chgData name="Plale, Beth A." userId="6767e720-81cb-4b4c-8b4e-39fc7b3ec42f" providerId="ADAL" clId="{0D449F26-EC2E-BF43-98C5-75CD0CEE0D0F}" dt="2023-10-10T07:05:54.702" v="4279" actId="20577"/>
          <ac:spMkLst>
            <pc:docMk/>
            <pc:sldMk cId="2243211690" sldId="2147308401"/>
            <ac:spMk id="3" creationId="{4277B7B1-14DF-9454-3E0D-4182FB164C61}"/>
          </ac:spMkLst>
        </pc:spChg>
        <pc:spChg chg="add del mod">
          <ac:chgData name="Plale, Beth A." userId="6767e720-81cb-4b4c-8b4e-39fc7b3ec42f" providerId="ADAL" clId="{0D449F26-EC2E-BF43-98C5-75CD0CEE0D0F}" dt="2023-10-10T06:50:37.163" v="3682" actId="478"/>
          <ac:spMkLst>
            <pc:docMk/>
            <pc:sldMk cId="2243211690" sldId="2147308401"/>
            <ac:spMk id="4" creationId="{A2D24E8E-1693-09F3-4DEF-5533F2BE4ABA}"/>
          </ac:spMkLst>
        </pc:spChg>
      </pc:sldChg>
      <pc:sldChg chg="addSp delSp modSp new mod setBg modNotesTx">
        <pc:chgData name="Plale, Beth A." userId="6767e720-81cb-4b4c-8b4e-39fc7b3ec42f" providerId="ADAL" clId="{0D449F26-EC2E-BF43-98C5-75CD0CEE0D0F}" dt="2023-10-10T07:03:38.757" v="4228" actId="313"/>
        <pc:sldMkLst>
          <pc:docMk/>
          <pc:sldMk cId="143832245" sldId="2147308402"/>
        </pc:sldMkLst>
        <pc:spChg chg="del mod">
          <ac:chgData name="Plale, Beth A." userId="6767e720-81cb-4b4c-8b4e-39fc7b3ec42f" providerId="ADAL" clId="{0D449F26-EC2E-BF43-98C5-75CD0CEE0D0F}" dt="2023-10-10T05:48:01.184" v="518" actId="478"/>
          <ac:spMkLst>
            <pc:docMk/>
            <pc:sldMk cId="143832245" sldId="2147308402"/>
            <ac:spMk id="2" creationId="{0D96F163-3526-B915-89AD-D047B005219E}"/>
          </ac:spMkLst>
        </pc:spChg>
        <pc:spChg chg="mod">
          <ac:chgData name="Plale, Beth A." userId="6767e720-81cb-4b4c-8b4e-39fc7b3ec42f" providerId="ADAL" clId="{0D449F26-EC2E-BF43-98C5-75CD0CEE0D0F}" dt="2023-10-10T07:03:38.757" v="4228" actId="313"/>
          <ac:spMkLst>
            <pc:docMk/>
            <pc:sldMk cId="143832245" sldId="2147308402"/>
            <ac:spMk id="3" creationId="{E88D7F2B-96AD-6548-8FA3-231CC7D6E691}"/>
          </ac:spMkLst>
        </pc:spChg>
        <pc:spChg chg="add del mod">
          <ac:chgData name="Plale, Beth A." userId="6767e720-81cb-4b4c-8b4e-39fc7b3ec42f" providerId="ADAL" clId="{0D449F26-EC2E-BF43-98C5-75CD0CEE0D0F}" dt="2023-10-10T05:48:04.698" v="519" actId="478"/>
          <ac:spMkLst>
            <pc:docMk/>
            <pc:sldMk cId="143832245" sldId="2147308402"/>
            <ac:spMk id="5" creationId="{0A0A5C98-5150-5921-7F6D-9F55B4666602}"/>
          </ac:spMkLst>
        </pc:spChg>
        <pc:grpChg chg="add">
          <ac:chgData name="Plale, Beth A." userId="6767e720-81cb-4b4c-8b4e-39fc7b3ec42f" providerId="ADAL" clId="{0D449F26-EC2E-BF43-98C5-75CD0CEE0D0F}" dt="2023-10-10T06:01:11.899" v="1230" actId="26606"/>
          <ac:grpSpMkLst>
            <pc:docMk/>
            <pc:sldMk cId="143832245" sldId="2147308402"/>
            <ac:grpSpMk id="9" creationId="{5EFBDE31-BB3E-6CFC-23CD-B5976DA38438}"/>
          </ac:grpSpMkLst>
        </pc:grpChg>
        <pc:picChg chg="add">
          <ac:chgData name="Plale, Beth A." userId="6767e720-81cb-4b4c-8b4e-39fc7b3ec42f" providerId="ADAL" clId="{0D449F26-EC2E-BF43-98C5-75CD0CEE0D0F}" dt="2023-10-10T06:01:11.899" v="1230" actId="26606"/>
          <ac:picMkLst>
            <pc:docMk/>
            <pc:sldMk cId="143832245" sldId="2147308402"/>
            <ac:picMk id="6" creationId="{D13C2636-ECFC-32EB-10B7-518AC08AE975}"/>
          </ac:picMkLst>
        </pc:picChg>
      </pc:sldChg>
      <pc:sldChg chg="addSp modSp new mod">
        <pc:chgData name="Plale, Beth A." userId="6767e720-81cb-4b4c-8b4e-39fc7b3ec42f" providerId="ADAL" clId="{0D449F26-EC2E-BF43-98C5-75CD0CEE0D0F}" dt="2023-10-10T07:01:30.912" v="4072"/>
        <pc:sldMkLst>
          <pc:docMk/>
          <pc:sldMk cId="1999715836" sldId="2147308403"/>
        </pc:sldMkLst>
        <pc:spChg chg="mod">
          <ac:chgData name="Plale, Beth A." userId="6767e720-81cb-4b4c-8b4e-39fc7b3ec42f" providerId="ADAL" clId="{0D449F26-EC2E-BF43-98C5-75CD0CEE0D0F}" dt="2023-10-10T05:41:45.370" v="182" actId="20577"/>
          <ac:spMkLst>
            <pc:docMk/>
            <pc:sldMk cId="1999715836" sldId="2147308403"/>
            <ac:spMk id="2" creationId="{B74F6242-320E-8BA4-DFCD-185C9EEB52D7}"/>
          </ac:spMkLst>
        </pc:spChg>
        <pc:spChg chg="mod">
          <ac:chgData name="Plale, Beth A." userId="6767e720-81cb-4b4c-8b4e-39fc7b3ec42f" providerId="ADAL" clId="{0D449F26-EC2E-BF43-98C5-75CD0CEE0D0F}" dt="2023-10-10T07:01:30.912" v="4072"/>
          <ac:spMkLst>
            <pc:docMk/>
            <pc:sldMk cId="1999715836" sldId="2147308403"/>
            <ac:spMk id="3" creationId="{9CD454B8-862B-70F9-A891-AEC667CC1B44}"/>
          </ac:spMkLst>
        </pc:spChg>
        <pc:spChg chg="add mod">
          <ac:chgData name="Plale, Beth A." userId="6767e720-81cb-4b4c-8b4e-39fc7b3ec42f" providerId="ADAL" clId="{0D449F26-EC2E-BF43-98C5-75CD0CEE0D0F}" dt="2023-10-10T05:46:39.197" v="400" actId="57"/>
          <ac:spMkLst>
            <pc:docMk/>
            <pc:sldMk cId="1999715836" sldId="2147308403"/>
            <ac:spMk id="4" creationId="{CB9AA1F4-5C16-759F-38C9-562D8746CE7A}"/>
          </ac:spMkLst>
        </pc:spChg>
      </pc:sldChg>
      <pc:sldChg chg="addSp delSp modSp add mod setBg">
        <pc:chgData name="Plale, Beth A." userId="6767e720-81cb-4b4c-8b4e-39fc7b3ec42f" providerId="ADAL" clId="{0D449F26-EC2E-BF43-98C5-75CD0CEE0D0F}" dt="2023-10-10T06:35:31.132" v="2936" actId="20577"/>
        <pc:sldMkLst>
          <pc:docMk/>
          <pc:sldMk cId="2208003019" sldId="2147308404"/>
        </pc:sldMkLst>
        <pc:spChg chg="del mod">
          <ac:chgData name="Plale, Beth A." userId="6767e720-81cb-4b4c-8b4e-39fc7b3ec42f" providerId="ADAL" clId="{0D449F26-EC2E-BF43-98C5-75CD0CEE0D0F}" dt="2023-10-10T06:34:57.765" v="2926" actId="478"/>
          <ac:spMkLst>
            <pc:docMk/>
            <pc:sldMk cId="2208003019" sldId="2147308404"/>
            <ac:spMk id="2" creationId="{5C4C8660-1CA7-EC38-715A-81484A8F64C2}"/>
          </ac:spMkLst>
        </pc:spChg>
        <pc:spChg chg="mod">
          <ac:chgData name="Plale, Beth A." userId="6767e720-81cb-4b4c-8b4e-39fc7b3ec42f" providerId="ADAL" clId="{0D449F26-EC2E-BF43-98C5-75CD0CEE0D0F}" dt="2023-10-10T06:35:31.132" v="2936" actId="20577"/>
          <ac:spMkLst>
            <pc:docMk/>
            <pc:sldMk cId="2208003019" sldId="2147308404"/>
            <ac:spMk id="3" creationId="{0A66BD23-AB0B-F897-58F5-1B5D3164B3BC}"/>
          </ac:spMkLst>
        </pc:spChg>
        <pc:spChg chg="mod ord">
          <ac:chgData name="Plale, Beth A." userId="6767e720-81cb-4b4c-8b4e-39fc7b3ec42f" providerId="ADAL" clId="{0D449F26-EC2E-BF43-98C5-75CD0CEE0D0F}" dt="2023-10-10T06:34:47.630" v="2924" actId="26606"/>
          <ac:spMkLst>
            <pc:docMk/>
            <pc:sldMk cId="2208003019" sldId="2147308404"/>
            <ac:spMk id="4" creationId="{EA187E60-6515-C7BC-C807-D5AB2D35667F}"/>
          </ac:spMkLst>
        </pc:spChg>
        <pc:spChg chg="del">
          <ac:chgData name="Plale, Beth A." userId="6767e720-81cb-4b4c-8b4e-39fc7b3ec42f" providerId="ADAL" clId="{0D449F26-EC2E-BF43-98C5-75CD0CEE0D0F}" dt="2023-10-10T06:30:15.382" v="2701" actId="478"/>
          <ac:spMkLst>
            <pc:docMk/>
            <pc:sldMk cId="2208003019" sldId="2147308404"/>
            <ac:spMk id="7" creationId="{36F396A3-63DC-AE58-8DC1-D0B3FEAE8D78}"/>
          </ac:spMkLst>
        </pc:spChg>
        <pc:spChg chg="add del">
          <ac:chgData name="Plale, Beth A." userId="6767e720-81cb-4b4c-8b4e-39fc7b3ec42f" providerId="ADAL" clId="{0D449F26-EC2E-BF43-98C5-75CD0CEE0D0F}" dt="2023-10-10T06:34:47.626" v="2923" actId="26606"/>
          <ac:spMkLst>
            <pc:docMk/>
            <pc:sldMk cId="2208003019" sldId="2147308404"/>
            <ac:spMk id="14" creationId="{F13C74B1-5B17-4795-BED0-7140497B445A}"/>
          </ac:spMkLst>
        </pc:spChg>
        <pc:spChg chg="add del">
          <ac:chgData name="Plale, Beth A." userId="6767e720-81cb-4b4c-8b4e-39fc7b3ec42f" providerId="ADAL" clId="{0D449F26-EC2E-BF43-98C5-75CD0CEE0D0F}" dt="2023-10-10T06:34:47.626" v="2923" actId="26606"/>
          <ac:spMkLst>
            <pc:docMk/>
            <pc:sldMk cId="2208003019" sldId="2147308404"/>
            <ac:spMk id="16" creationId="{D4974D33-8DC5-464E-8C6D-BE58F0669C17}"/>
          </ac:spMkLst>
        </pc:spChg>
        <pc:spChg chg="add">
          <ac:chgData name="Plale, Beth A." userId="6767e720-81cb-4b4c-8b4e-39fc7b3ec42f" providerId="ADAL" clId="{0D449F26-EC2E-BF43-98C5-75CD0CEE0D0F}" dt="2023-10-10T06:34:47.630" v="2924" actId="26606"/>
          <ac:spMkLst>
            <pc:docMk/>
            <pc:sldMk cId="2208003019" sldId="2147308404"/>
            <ac:spMk id="18" creationId="{04812C46-200A-4DEB-A05E-3ED6C68C2387}"/>
          </ac:spMkLst>
        </pc:spChg>
        <pc:spChg chg="add">
          <ac:chgData name="Plale, Beth A." userId="6767e720-81cb-4b4c-8b4e-39fc7b3ec42f" providerId="ADAL" clId="{0D449F26-EC2E-BF43-98C5-75CD0CEE0D0F}" dt="2023-10-10T06:34:47.630" v="2924" actId="26606"/>
          <ac:spMkLst>
            <pc:docMk/>
            <pc:sldMk cId="2208003019" sldId="2147308404"/>
            <ac:spMk id="19" creationId="{D1EA859B-E555-4109-94F3-6700E046E008}"/>
          </ac:spMkLst>
        </pc:spChg>
        <pc:picChg chg="add del mod">
          <ac:chgData name="Plale, Beth A." userId="6767e720-81cb-4b4c-8b4e-39fc7b3ec42f" providerId="ADAL" clId="{0D449F26-EC2E-BF43-98C5-75CD0CEE0D0F}" dt="2023-10-10T06:33:37.212" v="2868" actId="478"/>
          <ac:picMkLst>
            <pc:docMk/>
            <pc:sldMk cId="2208003019" sldId="2147308404"/>
            <ac:picMk id="6" creationId="{85D2DD00-07C0-B527-DF7B-88D8174D6A48}"/>
          </ac:picMkLst>
        </pc:picChg>
        <pc:picChg chg="add mod ord">
          <ac:chgData name="Plale, Beth A." userId="6767e720-81cb-4b4c-8b4e-39fc7b3ec42f" providerId="ADAL" clId="{0D449F26-EC2E-BF43-98C5-75CD0CEE0D0F}" dt="2023-10-10T06:34:47.630" v="2924" actId="26606"/>
          <ac:picMkLst>
            <pc:docMk/>
            <pc:sldMk cId="2208003019" sldId="2147308404"/>
            <ac:picMk id="9" creationId="{A7DACBAD-C827-A0BB-538A-89624AEA2980}"/>
          </ac:picMkLst>
        </pc:picChg>
      </pc:sldChg>
      <pc:sldChg chg="new del">
        <pc:chgData name="Plale, Beth A." userId="6767e720-81cb-4b4c-8b4e-39fc7b3ec42f" providerId="ADAL" clId="{0D449F26-EC2E-BF43-98C5-75CD0CEE0D0F}" dt="2023-10-10T06:55:11.753" v="3982" actId="2696"/>
        <pc:sldMkLst>
          <pc:docMk/>
          <pc:sldMk cId="2467979441" sldId="2147308405"/>
        </pc:sldMkLst>
      </pc:sldChg>
      <pc:sldChg chg="delSp modSp add mod setBg delDesignElem">
        <pc:chgData name="Plale, Beth A." userId="6767e720-81cb-4b4c-8b4e-39fc7b3ec42f" providerId="ADAL" clId="{0D449F26-EC2E-BF43-98C5-75CD0CEE0D0F}" dt="2023-10-10T06:41:18.767" v="3135" actId="27636"/>
        <pc:sldMkLst>
          <pc:docMk/>
          <pc:sldMk cId="3845480208" sldId="2147308406"/>
        </pc:sldMkLst>
        <pc:spChg chg="mod">
          <ac:chgData name="Plale, Beth A." userId="6767e720-81cb-4b4c-8b4e-39fc7b3ec42f" providerId="ADAL" clId="{0D449F26-EC2E-BF43-98C5-75CD0CEE0D0F}" dt="2023-10-10T06:41:18.767" v="3135" actId="27636"/>
          <ac:spMkLst>
            <pc:docMk/>
            <pc:sldMk cId="3845480208" sldId="2147308406"/>
            <ac:spMk id="3" creationId="{26C7F47B-3019-5CDF-53BC-F3C8E46E8774}"/>
          </ac:spMkLst>
        </pc:spChg>
        <pc:spChg chg="del">
          <ac:chgData name="Plale, Beth A." userId="6767e720-81cb-4b4c-8b4e-39fc7b3ec42f" providerId="ADAL" clId="{0D449F26-EC2E-BF43-98C5-75CD0CEE0D0F}" dt="2023-10-10T06:38:53.983" v="2951" actId="478"/>
          <ac:spMkLst>
            <pc:docMk/>
            <pc:sldMk cId="3845480208" sldId="2147308406"/>
            <ac:spMk id="5" creationId="{57F6DEC5-EC0D-8FCA-9826-0D4BBC02C504}"/>
          </ac:spMkLst>
        </pc:spChg>
        <pc:grpChg chg="del">
          <ac:chgData name="Plale, Beth A." userId="6767e720-81cb-4b4c-8b4e-39fc7b3ec42f" providerId="ADAL" clId="{0D449F26-EC2E-BF43-98C5-75CD0CEE0D0F}" dt="2023-10-10T06:38:05.750" v="2950"/>
          <ac:grpSpMkLst>
            <pc:docMk/>
            <pc:sldMk cId="3845480208" sldId="2147308406"/>
            <ac:grpSpMk id="9" creationId="{5EFBDE31-BB3E-6CFC-23CD-B5976DA38438}"/>
          </ac:grpSpMkLst>
        </pc:grpChg>
      </pc:sldChg>
      <pc:sldChg chg="addSp delSp modSp add mod">
        <pc:chgData name="Plale, Beth A." userId="6767e720-81cb-4b4c-8b4e-39fc7b3ec42f" providerId="ADAL" clId="{0D449F26-EC2E-BF43-98C5-75CD0CEE0D0F}" dt="2023-10-10T06:55:56.498" v="3987" actId="478"/>
        <pc:sldMkLst>
          <pc:docMk/>
          <pc:sldMk cId="650616999" sldId="2147308407"/>
        </pc:sldMkLst>
        <pc:spChg chg="mod">
          <ac:chgData name="Plale, Beth A." userId="6767e720-81cb-4b4c-8b4e-39fc7b3ec42f" providerId="ADAL" clId="{0D449F26-EC2E-BF43-98C5-75CD0CEE0D0F}" dt="2023-10-10T06:55:53.822" v="3986" actId="26606"/>
          <ac:spMkLst>
            <pc:docMk/>
            <pc:sldMk cId="650616999" sldId="2147308407"/>
            <ac:spMk id="2" creationId="{4E5EEC5D-B4DF-5EAA-C63E-BF4830E0E2EF}"/>
          </ac:spMkLst>
        </pc:spChg>
        <pc:spChg chg="add del">
          <ac:chgData name="Plale, Beth A." userId="6767e720-81cb-4b4c-8b4e-39fc7b3ec42f" providerId="ADAL" clId="{0D449F26-EC2E-BF43-98C5-75CD0CEE0D0F}" dt="2023-10-10T06:55:53.822" v="3986" actId="26606"/>
          <ac:spMkLst>
            <pc:docMk/>
            <pc:sldMk cId="650616999" sldId="2147308407"/>
            <ac:spMk id="12" creationId="{BACC6370-2D7E-4714-9D71-7542949D7D5D}"/>
          </ac:spMkLst>
        </pc:spChg>
        <pc:spChg chg="add del">
          <ac:chgData name="Plale, Beth A." userId="6767e720-81cb-4b4c-8b4e-39fc7b3ec42f" providerId="ADAL" clId="{0D449F26-EC2E-BF43-98C5-75CD0CEE0D0F}" dt="2023-10-10T06:55:53.822" v="3986" actId="26606"/>
          <ac:spMkLst>
            <pc:docMk/>
            <pc:sldMk cId="650616999" sldId="2147308407"/>
            <ac:spMk id="14" creationId="{F68B3F68-107C-434F-AA38-110D5EA91B85}"/>
          </ac:spMkLst>
        </pc:spChg>
        <pc:spChg chg="add del">
          <ac:chgData name="Plale, Beth A." userId="6767e720-81cb-4b4c-8b4e-39fc7b3ec42f" providerId="ADAL" clId="{0D449F26-EC2E-BF43-98C5-75CD0CEE0D0F}" dt="2023-10-10T06:55:53.822" v="3986" actId="26606"/>
          <ac:spMkLst>
            <pc:docMk/>
            <pc:sldMk cId="650616999" sldId="2147308407"/>
            <ac:spMk id="16" creationId="{AAD0DBB9-1A4B-4391-81D4-CB19F9AB918A}"/>
          </ac:spMkLst>
        </pc:spChg>
        <pc:spChg chg="add del">
          <ac:chgData name="Plale, Beth A." userId="6767e720-81cb-4b4c-8b4e-39fc7b3ec42f" providerId="ADAL" clId="{0D449F26-EC2E-BF43-98C5-75CD0CEE0D0F}" dt="2023-10-10T06:55:53.822" v="3986" actId="26606"/>
          <ac:spMkLst>
            <pc:docMk/>
            <pc:sldMk cId="650616999" sldId="2147308407"/>
            <ac:spMk id="18" creationId="{063BBA22-50EA-4C4D-BE05-F1CE4E63AA56}"/>
          </ac:spMkLst>
        </pc:spChg>
        <pc:spChg chg="add del">
          <ac:chgData name="Plale, Beth A." userId="6767e720-81cb-4b4c-8b4e-39fc7b3ec42f" providerId="ADAL" clId="{0D449F26-EC2E-BF43-98C5-75CD0CEE0D0F}" dt="2023-10-10T06:55:53.822" v="3986" actId="26606"/>
          <ac:spMkLst>
            <pc:docMk/>
            <pc:sldMk cId="650616999" sldId="2147308407"/>
            <ac:spMk id="23" creationId="{7FF47CB7-972F-479F-A36D-9E72D26EC8DA}"/>
          </ac:spMkLst>
        </pc:spChg>
        <pc:spChg chg="add del">
          <ac:chgData name="Plale, Beth A." userId="6767e720-81cb-4b4c-8b4e-39fc7b3ec42f" providerId="ADAL" clId="{0D449F26-EC2E-BF43-98C5-75CD0CEE0D0F}" dt="2023-10-10T06:55:53.822" v="3986" actId="26606"/>
          <ac:spMkLst>
            <pc:docMk/>
            <pc:sldMk cId="650616999" sldId="2147308407"/>
            <ac:spMk id="25" creationId="{0D153B68-5844-490D-8E67-F616D6D721CA}"/>
          </ac:spMkLst>
        </pc:spChg>
        <pc:spChg chg="add del">
          <ac:chgData name="Plale, Beth A." userId="6767e720-81cb-4b4c-8b4e-39fc7b3ec42f" providerId="ADAL" clId="{0D449F26-EC2E-BF43-98C5-75CD0CEE0D0F}" dt="2023-10-10T06:55:53.822" v="3986" actId="26606"/>
          <ac:spMkLst>
            <pc:docMk/>
            <pc:sldMk cId="650616999" sldId="2147308407"/>
            <ac:spMk id="27" creationId="{9A0D773F-7A7D-4DBB-9DEA-86BB8B8F4BC8}"/>
          </ac:spMkLst>
        </pc:spChg>
        <pc:graphicFrameChg chg="mod modGraphic">
          <ac:chgData name="Plale, Beth A." userId="6767e720-81cb-4b4c-8b4e-39fc7b3ec42f" providerId="ADAL" clId="{0D449F26-EC2E-BF43-98C5-75CD0CEE0D0F}" dt="2023-10-10T06:55:53.822" v="3986" actId="26606"/>
          <ac:graphicFrameMkLst>
            <pc:docMk/>
            <pc:sldMk cId="650616999" sldId="2147308407"/>
            <ac:graphicFrameMk id="8" creationId="{BF578556-E032-0538-EE11-41D2D50C09FE}"/>
          </ac:graphicFrameMkLst>
        </pc:graphicFrameChg>
        <pc:picChg chg="add del mod ord">
          <ac:chgData name="Plale, Beth A." userId="6767e720-81cb-4b4c-8b4e-39fc7b3ec42f" providerId="ADAL" clId="{0D449F26-EC2E-BF43-98C5-75CD0CEE0D0F}" dt="2023-10-10T06:55:56.498" v="3987" actId="478"/>
          <ac:picMkLst>
            <pc:docMk/>
            <pc:sldMk cId="650616999" sldId="2147308407"/>
            <ac:picMk id="4" creationId="{2392D2E4-E66A-BF10-BF46-C8A22D54B6F5}"/>
          </ac:picMkLst>
        </pc:picChg>
      </pc:sldChg>
      <pc:sldMasterChg chg="addSldLayout delSldLayout">
        <pc:chgData name="Plale, Beth A." userId="6767e720-81cb-4b4c-8b4e-39fc7b3ec42f" providerId="ADAL" clId="{0D449F26-EC2E-BF43-98C5-75CD0CEE0D0F}" dt="2023-10-10T06:57:42.438" v="4034" actId="2696"/>
        <pc:sldMasterMkLst>
          <pc:docMk/>
          <pc:sldMasterMk cId="1772322124" sldId="2147483672"/>
        </pc:sldMasterMkLst>
        <pc:sldLayoutChg chg="add del">
          <pc:chgData name="Plale, Beth A." userId="6767e720-81cb-4b4c-8b4e-39fc7b3ec42f" providerId="ADAL" clId="{0D449F26-EC2E-BF43-98C5-75CD0CEE0D0F}" dt="2023-10-10T06:57:42.438" v="4034" actId="2696"/>
          <pc:sldLayoutMkLst>
            <pc:docMk/>
            <pc:sldMasterMk cId="1772322124" sldId="2147483672"/>
            <pc:sldLayoutMk cId="4029391755"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98311-3AC6-433F-B1D7-62461168285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DD9921D-F127-434C-BDA3-3C26B0EBABE2}">
      <dgm:prSet/>
      <dgm:spPr/>
      <dgm:t>
        <a:bodyPr/>
        <a:lstStyle/>
        <a:p>
          <a:r>
            <a:rPr lang="en-US">
              <a:solidFill>
                <a:schemeClr val="tx1"/>
              </a:solidFill>
              <a:latin typeface="+mn-lt"/>
              <a:ea typeface="+mj-ea"/>
              <a:cs typeface="+mj-cs"/>
            </a:rPr>
            <a:t>Researchers capture true cost in assessments of innovations</a:t>
          </a:r>
          <a:endParaRPr lang="en-US" dirty="0">
            <a:solidFill>
              <a:schemeClr val="tx1"/>
            </a:solidFill>
            <a:latin typeface="+mn-lt"/>
          </a:endParaRPr>
        </a:p>
      </dgm:t>
    </dgm:pt>
    <dgm:pt modelId="{ECA3349E-CEF5-4FA1-8B68-A967BD16616C}" type="parTrans" cxnId="{4CDE6936-DBDC-4C9F-A237-752C1B4E36A1}">
      <dgm:prSet/>
      <dgm:spPr/>
      <dgm:t>
        <a:bodyPr/>
        <a:lstStyle/>
        <a:p>
          <a:endParaRPr lang="en-US"/>
        </a:p>
      </dgm:t>
    </dgm:pt>
    <dgm:pt modelId="{F9FD2868-81AF-4A3F-A26B-983E59ED84BA}" type="sibTrans" cxnId="{4CDE6936-DBDC-4C9F-A237-752C1B4E36A1}">
      <dgm:prSet phldrT="1" phldr="0"/>
      <dgm:spPr/>
      <dgm:t>
        <a:bodyPr/>
        <a:lstStyle/>
        <a:p>
          <a:r>
            <a:rPr lang="en-US"/>
            <a:t>1</a:t>
          </a:r>
        </a:p>
      </dgm:t>
    </dgm:pt>
    <dgm:pt modelId="{48E2A6FF-7147-41E6-9493-1F3B0257B9B3}">
      <dgm:prSet/>
      <dgm:spPr/>
      <dgm:t>
        <a:bodyPr/>
        <a:lstStyle/>
        <a:p>
          <a:r>
            <a:rPr lang="en-US" dirty="0"/>
            <a:t>Journals/conferences valuate unexpected performance results</a:t>
          </a:r>
        </a:p>
      </dgm:t>
    </dgm:pt>
    <dgm:pt modelId="{85694AC3-A1D5-483C-A3E0-D5FB7FF0994D}" type="parTrans" cxnId="{7E576D50-BDC2-4381-9F3C-76495FC19CAF}">
      <dgm:prSet/>
      <dgm:spPr/>
      <dgm:t>
        <a:bodyPr/>
        <a:lstStyle/>
        <a:p>
          <a:endParaRPr lang="en-US"/>
        </a:p>
      </dgm:t>
    </dgm:pt>
    <dgm:pt modelId="{F777024E-D8D9-4473-9B1F-59BCB02D55BA}" type="sibTrans" cxnId="{7E576D50-BDC2-4381-9F3C-76495FC19CAF}">
      <dgm:prSet phldrT="2" phldr="0"/>
      <dgm:spPr/>
      <dgm:t>
        <a:bodyPr/>
        <a:lstStyle/>
        <a:p>
          <a:r>
            <a:rPr lang="en-US"/>
            <a:t>2</a:t>
          </a:r>
        </a:p>
      </dgm:t>
    </dgm:pt>
    <dgm:pt modelId="{70713B9F-BE2F-A043-906E-FAFBFA98A4C2}">
      <dgm:prSet/>
      <dgm:spPr/>
      <dgm:t>
        <a:bodyPr/>
        <a:lstStyle/>
        <a:p>
          <a:r>
            <a:rPr lang="en-US" dirty="0"/>
            <a:t>Papers contain evaluations of broader considerations</a:t>
          </a:r>
        </a:p>
      </dgm:t>
    </dgm:pt>
    <dgm:pt modelId="{C1A0A6D5-723C-C645-99EE-1B0CBA4C2830}" type="parTrans" cxnId="{82A5C270-4B4C-B94C-98F5-9889AE9D103E}">
      <dgm:prSet/>
      <dgm:spPr/>
      <dgm:t>
        <a:bodyPr/>
        <a:lstStyle/>
        <a:p>
          <a:endParaRPr lang="en-US"/>
        </a:p>
      </dgm:t>
    </dgm:pt>
    <dgm:pt modelId="{1CFB6374-AF34-9747-ADBE-19D909973776}" type="sibTrans" cxnId="{82A5C270-4B4C-B94C-98F5-9889AE9D103E}">
      <dgm:prSet phldrT="3" phldr="0"/>
      <dgm:spPr/>
      <dgm:t>
        <a:bodyPr/>
        <a:lstStyle/>
        <a:p>
          <a:r>
            <a:rPr lang="en-US"/>
            <a:t>3</a:t>
          </a:r>
        </a:p>
      </dgm:t>
    </dgm:pt>
    <dgm:pt modelId="{B509ADA4-2E0F-7641-97DD-5B8AB628EA56}">
      <dgm:prSet/>
      <dgm:spPr/>
      <dgm:t>
        <a:bodyPr/>
        <a:lstStyle/>
        <a:p>
          <a:r>
            <a:rPr lang="en-US" dirty="0"/>
            <a:t>Community encourages transparency of results reporting (reproducibility)</a:t>
          </a:r>
        </a:p>
      </dgm:t>
    </dgm:pt>
    <dgm:pt modelId="{C5C8A16F-EAFD-6B42-827F-D066B6968CEB}" type="parTrans" cxnId="{FE08423C-D0C7-7A4E-AAC8-B4442B81F5E7}">
      <dgm:prSet/>
      <dgm:spPr/>
      <dgm:t>
        <a:bodyPr/>
        <a:lstStyle/>
        <a:p>
          <a:endParaRPr lang="en-US"/>
        </a:p>
      </dgm:t>
    </dgm:pt>
    <dgm:pt modelId="{EAFD6060-F230-544A-96E9-721399BC76FF}" type="sibTrans" cxnId="{FE08423C-D0C7-7A4E-AAC8-B4442B81F5E7}">
      <dgm:prSet phldrT="4" phldr="0"/>
      <dgm:spPr/>
      <dgm:t>
        <a:bodyPr/>
        <a:lstStyle/>
        <a:p>
          <a:r>
            <a:rPr lang="en-US"/>
            <a:t>4</a:t>
          </a:r>
        </a:p>
      </dgm:t>
    </dgm:pt>
    <dgm:pt modelId="{3E589F1B-0F32-419D-B05F-11583228AAA6}" type="pres">
      <dgm:prSet presAssocID="{16F98311-3AC6-433F-B1D7-624611682852}" presName="Name0" presStyleCnt="0">
        <dgm:presLayoutVars>
          <dgm:animLvl val="lvl"/>
          <dgm:resizeHandles val="exact"/>
        </dgm:presLayoutVars>
      </dgm:prSet>
      <dgm:spPr/>
    </dgm:pt>
    <dgm:pt modelId="{2386FF80-9356-4575-A76C-8F4F941D45CE}" type="pres">
      <dgm:prSet presAssocID="{5DD9921D-F127-434C-BDA3-3C26B0EBABE2}" presName="compositeNode" presStyleCnt="0">
        <dgm:presLayoutVars>
          <dgm:bulletEnabled val="1"/>
        </dgm:presLayoutVars>
      </dgm:prSet>
      <dgm:spPr/>
    </dgm:pt>
    <dgm:pt modelId="{32DC9DD1-61D8-406C-94CD-ECDE8145C0BD}" type="pres">
      <dgm:prSet presAssocID="{5DD9921D-F127-434C-BDA3-3C26B0EBABE2}" presName="bgRect" presStyleLbl="bgAccFollowNode1" presStyleIdx="0" presStyleCnt="4"/>
      <dgm:spPr/>
    </dgm:pt>
    <dgm:pt modelId="{C8738127-8F8E-465F-BE50-AA96B791620E}" type="pres">
      <dgm:prSet presAssocID="{F9FD2868-81AF-4A3F-A26B-983E59ED84BA}" presName="sibTransNodeCircle" presStyleLbl="alignNode1" presStyleIdx="0" presStyleCnt="8">
        <dgm:presLayoutVars>
          <dgm:chMax val="0"/>
          <dgm:bulletEnabled/>
        </dgm:presLayoutVars>
      </dgm:prSet>
      <dgm:spPr/>
    </dgm:pt>
    <dgm:pt modelId="{972CFB27-E0AB-41EF-953E-75D1F6A9A105}" type="pres">
      <dgm:prSet presAssocID="{5DD9921D-F127-434C-BDA3-3C26B0EBABE2}" presName="bottomLine" presStyleLbl="alignNode1" presStyleIdx="1" presStyleCnt="8">
        <dgm:presLayoutVars/>
      </dgm:prSet>
      <dgm:spPr/>
    </dgm:pt>
    <dgm:pt modelId="{96AA3127-7BBB-44BF-89D4-FBBFE5CE6E01}" type="pres">
      <dgm:prSet presAssocID="{5DD9921D-F127-434C-BDA3-3C26B0EBABE2}" presName="nodeText" presStyleLbl="bgAccFollowNode1" presStyleIdx="0" presStyleCnt="4">
        <dgm:presLayoutVars>
          <dgm:bulletEnabled val="1"/>
        </dgm:presLayoutVars>
      </dgm:prSet>
      <dgm:spPr/>
    </dgm:pt>
    <dgm:pt modelId="{1D54B485-504B-460E-BEAD-0559D9C04FE1}" type="pres">
      <dgm:prSet presAssocID="{F9FD2868-81AF-4A3F-A26B-983E59ED84BA}" presName="sibTrans" presStyleCnt="0"/>
      <dgm:spPr/>
    </dgm:pt>
    <dgm:pt modelId="{89275F31-E1DB-4F57-8562-540F41C3B75E}" type="pres">
      <dgm:prSet presAssocID="{48E2A6FF-7147-41E6-9493-1F3B0257B9B3}" presName="compositeNode" presStyleCnt="0">
        <dgm:presLayoutVars>
          <dgm:bulletEnabled val="1"/>
        </dgm:presLayoutVars>
      </dgm:prSet>
      <dgm:spPr/>
    </dgm:pt>
    <dgm:pt modelId="{779156A0-6A4E-41F9-924C-4E5894FED82B}" type="pres">
      <dgm:prSet presAssocID="{48E2A6FF-7147-41E6-9493-1F3B0257B9B3}" presName="bgRect" presStyleLbl="bgAccFollowNode1" presStyleIdx="1" presStyleCnt="4"/>
      <dgm:spPr/>
    </dgm:pt>
    <dgm:pt modelId="{353D88FF-739C-4619-9A33-814128D15B2E}" type="pres">
      <dgm:prSet presAssocID="{F777024E-D8D9-4473-9B1F-59BCB02D55BA}" presName="sibTransNodeCircle" presStyleLbl="alignNode1" presStyleIdx="2" presStyleCnt="8">
        <dgm:presLayoutVars>
          <dgm:chMax val="0"/>
          <dgm:bulletEnabled/>
        </dgm:presLayoutVars>
      </dgm:prSet>
      <dgm:spPr/>
    </dgm:pt>
    <dgm:pt modelId="{6284FC72-4F29-4C96-99DA-ECB9B254B82B}" type="pres">
      <dgm:prSet presAssocID="{48E2A6FF-7147-41E6-9493-1F3B0257B9B3}" presName="bottomLine" presStyleLbl="alignNode1" presStyleIdx="3" presStyleCnt="8">
        <dgm:presLayoutVars/>
      </dgm:prSet>
      <dgm:spPr/>
    </dgm:pt>
    <dgm:pt modelId="{3C41669E-E302-4F2F-B8D3-1E89429323EF}" type="pres">
      <dgm:prSet presAssocID="{48E2A6FF-7147-41E6-9493-1F3B0257B9B3}" presName="nodeText" presStyleLbl="bgAccFollowNode1" presStyleIdx="1" presStyleCnt="4">
        <dgm:presLayoutVars>
          <dgm:bulletEnabled val="1"/>
        </dgm:presLayoutVars>
      </dgm:prSet>
      <dgm:spPr/>
    </dgm:pt>
    <dgm:pt modelId="{5D55951A-DBD7-1842-80B9-7CCBBFA6F0F8}" type="pres">
      <dgm:prSet presAssocID="{F777024E-D8D9-4473-9B1F-59BCB02D55BA}" presName="sibTrans" presStyleCnt="0"/>
      <dgm:spPr/>
    </dgm:pt>
    <dgm:pt modelId="{EA658126-018F-BD48-BB44-F2E6E47B6E32}" type="pres">
      <dgm:prSet presAssocID="{70713B9F-BE2F-A043-906E-FAFBFA98A4C2}" presName="compositeNode" presStyleCnt="0">
        <dgm:presLayoutVars>
          <dgm:bulletEnabled val="1"/>
        </dgm:presLayoutVars>
      </dgm:prSet>
      <dgm:spPr/>
    </dgm:pt>
    <dgm:pt modelId="{6D6B8599-84A0-164C-ADAE-5ED8C7156E69}" type="pres">
      <dgm:prSet presAssocID="{70713B9F-BE2F-A043-906E-FAFBFA98A4C2}" presName="bgRect" presStyleLbl="bgAccFollowNode1" presStyleIdx="2" presStyleCnt="4"/>
      <dgm:spPr/>
    </dgm:pt>
    <dgm:pt modelId="{B41D1CCF-2A3F-724A-87FA-18C49DB9D84B}" type="pres">
      <dgm:prSet presAssocID="{1CFB6374-AF34-9747-ADBE-19D909973776}" presName="sibTransNodeCircle" presStyleLbl="alignNode1" presStyleIdx="4" presStyleCnt="8">
        <dgm:presLayoutVars>
          <dgm:chMax val="0"/>
          <dgm:bulletEnabled/>
        </dgm:presLayoutVars>
      </dgm:prSet>
      <dgm:spPr/>
    </dgm:pt>
    <dgm:pt modelId="{56E7BB14-509A-0149-9954-32881AED3BDB}" type="pres">
      <dgm:prSet presAssocID="{70713B9F-BE2F-A043-906E-FAFBFA98A4C2}" presName="bottomLine" presStyleLbl="alignNode1" presStyleIdx="5" presStyleCnt="8">
        <dgm:presLayoutVars/>
      </dgm:prSet>
      <dgm:spPr/>
    </dgm:pt>
    <dgm:pt modelId="{FB8AE705-80F8-2741-980F-4CE9313C08F0}" type="pres">
      <dgm:prSet presAssocID="{70713B9F-BE2F-A043-906E-FAFBFA98A4C2}" presName="nodeText" presStyleLbl="bgAccFollowNode1" presStyleIdx="2" presStyleCnt="4">
        <dgm:presLayoutVars>
          <dgm:bulletEnabled val="1"/>
        </dgm:presLayoutVars>
      </dgm:prSet>
      <dgm:spPr/>
    </dgm:pt>
    <dgm:pt modelId="{C779E3E1-68E4-A44D-8413-02C739E60839}" type="pres">
      <dgm:prSet presAssocID="{1CFB6374-AF34-9747-ADBE-19D909973776}" presName="sibTrans" presStyleCnt="0"/>
      <dgm:spPr/>
    </dgm:pt>
    <dgm:pt modelId="{6C87E5C6-4611-2A44-A1AF-6135C271054E}" type="pres">
      <dgm:prSet presAssocID="{B509ADA4-2E0F-7641-97DD-5B8AB628EA56}" presName="compositeNode" presStyleCnt="0">
        <dgm:presLayoutVars>
          <dgm:bulletEnabled val="1"/>
        </dgm:presLayoutVars>
      </dgm:prSet>
      <dgm:spPr/>
    </dgm:pt>
    <dgm:pt modelId="{A00AEAEE-A554-734C-81F2-475D500809AD}" type="pres">
      <dgm:prSet presAssocID="{B509ADA4-2E0F-7641-97DD-5B8AB628EA56}" presName="bgRect" presStyleLbl="bgAccFollowNode1" presStyleIdx="3" presStyleCnt="4"/>
      <dgm:spPr/>
    </dgm:pt>
    <dgm:pt modelId="{5204B39F-F856-2C48-84D3-2FC8BD879A05}" type="pres">
      <dgm:prSet presAssocID="{EAFD6060-F230-544A-96E9-721399BC76FF}" presName="sibTransNodeCircle" presStyleLbl="alignNode1" presStyleIdx="6" presStyleCnt="8">
        <dgm:presLayoutVars>
          <dgm:chMax val="0"/>
          <dgm:bulletEnabled/>
        </dgm:presLayoutVars>
      </dgm:prSet>
      <dgm:spPr/>
    </dgm:pt>
    <dgm:pt modelId="{4320EA10-D2C3-8048-9CD9-E66E92326FD1}" type="pres">
      <dgm:prSet presAssocID="{B509ADA4-2E0F-7641-97DD-5B8AB628EA56}" presName="bottomLine" presStyleLbl="alignNode1" presStyleIdx="7" presStyleCnt="8">
        <dgm:presLayoutVars/>
      </dgm:prSet>
      <dgm:spPr/>
    </dgm:pt>
    <dgm:pt modelId="{3FF64844-383E-5048-9090-16FBD22F8FBD}" type="pres">
      <dgm:prSet presAssocID="{B509ADA4-2E0F-7641-97DD-5B8AB628EA56}" presName="nodeText" presStyleLbl="bgAccFollowNode1" presStyleIdx="3" presStyleCnt="4">
        <dgm:presLayoutVars>
          <dgm:bulletEnabled val="1"/>
        </dgm:presLayoutVars>
      </dgm:prSet>
      <dgm:spPr/>
    </dgm:pt>
  </dgm:ptLst>
  <dgm:cxnLst>
    <dgm:cxn modelId="{84BA210D-9336-E24D-829B-1B2AABCBA747}" type="presOf" srcId="{5DD9921D-F127-434C-BDA3-3C26B0EBABE2}" destId="{96AA3127-7BBB-44BF-89D4-FBBFE5CE6E01}" srcOrd="1" destOrd="0" presId="urn:microsoft.com/office/officeart/2016/7/layout/BasicLinearProcessNumbered"/>
    <dgm:cxn modelId="{B63A9D2D-DEB0-7A4B-B0B0-97F765887839}" type="presOf" srcId="{1CFB6374-AF34-9747-ADBE-19D909973776}" destId="{B41D1CCF-2A3F-724A-87FA-18C49DB9D84B}" srcOrd="0" destOrd="0" presId="urn:microsoft.com/office/officeart/2016/7/layout/BasicLinearProcessNumbered"/>
    <dgm:cxn modelId="{4CDE6936-DBDC-4C9F-A237-752C1B4E36A1}" srcId="{16F98311-3AC6-433F-B1D7-624611682852}" destId="{5DD9921D-F127-434C-BDA3-3C26B0EBABE2}" srcOrd="0" destOrd="0" parTransId="{ECA3349E-CEF5-4FA1-8B68-A967BD16616C}" sibTransId="{F9FD2868-81AF-4A3F-A26B-983E59ED84BA}"/>
    <dgm:cxn modelId="{EA239A3B-947B-5646-8B80-0E1C91E7516A}" type="presOf" srcId="{EAFD6060-F230-544A-96E9-721399BC76FF}" destId="{5204B39F-F856-2C48-84D3-2FC8BD879A05}" srcOrd="0" destOrd="0" presId="urn:microsoft.com/office/officeart/2016/7/layout/BasicLinearProcessNumbered"/>
    <dgm:cxn modelId="{FE08423C-D0C7-7A4E-AAC8-B4442B81F5E7}" srcId="{16F98311-3AC6-433F-B1D7-624611682852}" destId="{B509ADA4-2E0F-7641-97DD-5B8AB628EA56}" srcOrd="3" destOrd="0" parTransId="{C5C8A16F-EAFD-6B42-827F-D066B6968CEB}" sibTransId="{EAFD6060-F230-544A-96E9-721399BC76FF}"/>
    <dgm:cxn modelId="{7E576D50-BDC2-4381-9F3C-76495FC19CAF}" srcId="{16F98311-3AC6-433F-B1D7-624611682852}" destId="{48E2A6FF-7147-41E6-9493-1F3B0257B9B3}" srcOrd="1" destOrd="0" parTransId="{85694AC3-A1D5-483C-A3E0-D5FB7FF0994D}" sibTransId="{F777024E-D8D9-4473-9B1F-59BCB02D55BA}"/>
    <dgm:cxn modelId="{C07C056E-3DBD-1643-8A9C-D406EC4F7FB9}" type="presOf" srcId="{B509ADA4-2E0F-7641-97DD-5B8AB628EA56}" destId="{A00AEAEE-A554-734C-81F2-475D500809AD}" srcOrd="0" destOrd="0" presId="urn:microsoft.com/office/officeart/2016/7/layout/BasicLinearProcessNumbered"/>
    <dgm:cxn modelId="{82A5C270-4B4C-B94C-98F5-9889AE9D103E}" srcId="{16F98311-3AC6-433F-B1D7-624611682852}" destId="{70713B9F-BE2F-A043-906E-FAFBFA98A4C2}" srcOrd="2" destOrd="0" parTransId="{C1A0A6D5-723C-C645-99EE-1B0CBA4C2830}" sibTransId="{1CFB6374-AF34-9747-ADBE-19D909973776}"/>
    <dgm:cxn modelId="{FD68C975-FF20-3147-AECE-A09D659130B1}" type="presOf" srcId="{48E2A6FF-7147-41E6-9493-1F3B0257B9B3}" destId="{779156A0-6A4E-41F9-924C-4E5894FED82B}" srcOrd="0" destOrd="0" presId="urn:microsoft.com/office/officeart/2016/7/layout/BasicLinearProcessNumbered"/>
    <dgm:cxn modelId="{7539307C-6E54-9D48-8109-A6C9F7C4A17E}" type="presOf" srcId="{16F98311-3AC6-433F-B1D7-624611682852}" destId="{3E589F1B-0F32-419D-B05F-11583228AAA6}" srcOrd="0" destOrd="0" presId="urn:microsoft.com/office/officeart/2016/7/layout/BasicLinearProcessNumbered"/>
    <dgm:cxn modelId="{25607C85-4C4E-844B-8EBD-056E956247BC}" type="presOf" srcId="{B509ADA4-2E0F-7641-97DD-5B8AB628EA56}" destId="{3FF64844-383E-5048-9090-16FBD22F8FBD}" srcOrd="1" destOrd="0" presId="urn:microsoft.com/office/officeart/2016/7/layout/BasicLinearProcessNumbered"/>
    <dgm:cxn modelId="{4ABFFC99-6CFD-7F42-B111-CA60D63EFB4D}" type="presOf" srcId="{70713B9F-BE2F-A043-906E-FAFBFA98A4C2}" destId="{FB8AE705-80F8-2741-980F-4CE9313C08F0}" srcOrd="1" destOrd="0" presId="urn:microsoft.com/office/officeart/2016/7/layout/BasicLinearProcessNumbered"/>
    <dgm:cxn modelId="{CA9F3AAD-BDD1-B54A-8307-C45DBF9B782F}" type="presOf" srcId="{70713B9F-BE2F-A043-906E-FAFBFA98A4C2}" destId="{6D6B8599-84A0-164C-ADAE-5ED8C7156E69}" srcOrd="0" destOrd="0" presId="urn:microsoft.com/office/officeart/2016/7/layout/BasicLinearProcessNumbered"/>
    <dgm:cxn modelId="{3F0027B6-F93F-4347-93FA-FE9BB694AC07}" type="presOf" srcId="{48E2A6FF-7147-41E6-9493-1F3B0257B9B3}" destId="{3C41669E-E302-4F2F-B8D3-1E89429323EF}" srcOrd="1" destOrd="0" presId="urn:microsoft.com/office/officeart/2016/7/layout/BasicLinearProcessNumbered"/>
    <dgm:cxn modelId="{B4DEADCC-41F4-A546-A4A9-85F7DA265D07}" type="presOf" srcId="{F777024E-D8D9-4473-9B1F-59BCB02D55BA}" destId="{353D88FF-739C-4619-9A33-814128D15B2E}" srcOrd="0" destOrd="0" presId="urn:microsoft.com/office/officeart/2016/7/layout/BasicLinearProcessNumbered"/>
    <dgm:cxn modelId="{F847B7DF-E6B1-1644-92C9-F71C2B2DA183}" type="presOf" srcId="{F9FD2868-81AF-4A3F-A26B-983E59ED84BA}" destId="{C8738127-8F8E-465F-BE50-AA96B791620E}" srcOrd="0" destOrd="0" presId="urn:microsoft.com/office/officeart/2016/7/layout/BasicLinearProcessNumbered"/>
    <dgm:cxn modelId="{89A4A7EB-C331-DE42-929D-C7416E577820}" type="presOf" srcId="{5DD9921D-F127-434C-BDA3-3C26B0EBABE2}" destId="{32DC9DD1-61D8-406C-94CD-ECDE8145C0BD}" srcOrd="0" destOrd="0" presId="urn:microsoft.com/office/officeart/2016/7/layout/BasicLinearProcessNumbered"/>
    <dgm:cxn modelId="{3EE009EF-AABE-164D-A310-8EE8105C6B20}" type="presParOf" srcId="{3E589F1B-0F32-419D-B05F-11583228AAA6}" destId="{2386FF80-9356-4575-A76C-8F4F941D45CE}" srcOrd="0" destOrd="0" presId="urn:microsoft.com/office/officeart/2016/7/layout/BasicLinearProcessNumbered"/>
    <dgm:cxn modelId="{BAD7D20C-79A7-0C43-BF77-41118568029B}" type="presParOf" srcId="{2386FF80-9356-4575-A76C-8F4F941D45CE}" destId="{32DC9DD1-61D8-406C-94CD-ECDE8145C0BD}" srcOrd="0" destOrd="0" presId="urn:microsoft.com/office/officeart/2016/7/layout/BasicLinearProcessNumbered"/>
    <dgm:cxn modelId="{E6DEF429-ED3C-694E-904A-DD5E7BFDA65A}" type="presParOf" srcId="{2386FF80-9356-4575-A76C-8F4F941D45CE}" destId="{C8738127-8F8E-465F-BE50-AA96B791620E}" srcOrd="1" destOrd="0" presId="urn:microsoft.com/office/officeart/2016/7/layout/BasicLinearProcessNumbered"/>
    <dgm:cxn modelId="{93E8BA37-C4A0-D544-857B-D9D193E28F70}" type="presParOf" srcId="{2386FF80-9356-4575-A76C-8F4F941D45CE}" destId="{972CFB27-E0AB-41EF-953E-75D1F6A9A105}" srcOrd="2" destOrd="0" presId="urn:microsoft.com/office/officeart/2016/7/layout/BasicLinearProcessNumbered"/>
    <dgm:cxn modelId="{A1005FD8-30EF-934D-92EF-8539796E3699}" type="presParOf" srcId="{2386FF80-9356-4575-A76C-8F4F941D45CE}" destId="{96AA3127-7BBB-44BF-89D4-FBBFE5CE6E01}" srcOrd="3" destOrd="0" presId="urn:microsoft.com/office/officeart/2016/7/layout/BasicLinearProcessNumbered"/>
    <dgm:cxn modelId="{5B8491FD-60F1-A746-A58B-DA98BF4358E9}" type="presParOf" srcId="{3E589F1B-0F32-419D-B05F-11583228AAA6}" destId="{1D54B485-504B-460E-BEAD-0559D9C04FE1}" srcOrd="1" destOrd="0" presId="urn:microsoft.com/office/officeart/2016/7/layout/BasicLinearProcessNumbered"/>
    <dgm:cxn modelId="{8DB72E53-C85F-E045-876E-2287EDD57534}" type="presParOf" srcId="{3E589F1B-0F32-419D-B05F-11583228AAA6}" destId="{89275F31-E1DB-4F57-8562-540F41C3B75E}" srcOrd="2" destOrd="0" presId="urn:microsoft.com/office/officeart/2016/7/layout/BasicLinearProcessNumbered"/>
    <dgm:cxn modelId="{C8FF32A4-33E6-DC44-8483-8AAC77A4236D}" type="presParOf" srcId="{89275F31-E1DB-4F57-8562-540F41C3B75E}" destId="{779156A0-6A4E-41F9-924C-4E5894FED82B}" srcOrd="0" destOrd="0" presId="urn:microsoft.com/office/officeart/2016/7/layout/BasicLinearProcessNumbered"/>
    <dgm:cxn modelId="{46FD1458-BD45-664C-87E2-E72DF176EE0D}" type="presParOf" srcId="{89275F31-E1DB-4F57-8562-540F41C3B75E}" destId="{353D88FF-739C-4619-9A33-814128D15B2E}" srcOrd="1" destOrd="0" presId="urn:microsoft.com/office/officeart/2016/7/layout/BasicLinearProcessNumbered"/>
    <dgm:cxn modelId="{BF7F1484-554A-3C40-9546-F798BA4C27BE}" type="presParOf" srcId="{89275F31-E1DB-4F57-8562-540F41C3B75E}" destId="{6284FC72-4F29-4C96-99DA-ECB9B254B82B}" srcOrd="2" destOrd="0" presId="urn:microsoft.com/office/officeart/2016/7/layout/BasicLinearProcessNumbered"/>
    <dgm:cxn modelId="{D6E0628D-27DB-DC43-8037-0D2E684F5F38}" type="presParOf" srcId="{89275F31-E1DB-4F57-8562-540F41C3B75E}" destId="{3C41669E-E302-4F2F-B8D3-1E89429323EF}" srcOrd="3" destOrd="0" presId="urn:microsoft.com/office/officeart/2016/7/layout/BasicLinearProcessNumbered"/>
    <dgm:cxn modelId="{C44A8AFE-1FB9-A340-A500-82B0E16E1066}" type="presParOf" srcId="{3E589F1B-0F32-419D-B05F-11583228AAA6}" destId="{5D55951A-DBD7-1842-80B9-7CCBBFA6F0F8}" srcOrd="3" destOrd="0" presId="urn:microsoft.com/office/officeart/2016/7/layout/BasicLinearProcessNumbered"/>
    <dgm:cxn modelId="{AC07C19A-17D7-2641-BC6D-2EFB765300F1}" type="presParOf" srcId="{3E589F1B-0F32-419D-B05F-11583228AAA6}" destId="{EA658126-018F-BD48-BB44-F2E6E47B6E32}" srcOrd="4" destOrd="0" presId="urn:microsoft.com/office/officeart/2016/7/layout/BasicLinearProcessNumbered"/>
    <dgm:cxn modelId="{9CF2BD80-6AE8-D44F-870C-04D6326D74B1}" type="presParOf" srcId="{EA658126-018F-BD48-BB44-F2E6E47B6E32}" destId="{6D6B8599-84A0-164C-ADAE-5ED8C7156E69}" srcOrd="0" destOrd="0" presId="urn:microsoft.com/office/officeart/2016/7/layout/BasicLinearProcessNumbered"/>
    <dgm:cxn modelId="{8B07E4A0-D301-994F-918C-805E7B8086BB}" type="presParOf" srcId="{EA658126-018F-BD48-BB44-F2E6E47B6E32}" destId="{B41D1CCF-2A3F-724A-87FA-18C49DB9D84B}" srcOrd="1" destOrd="0" presId="urn:microsoft.com/office/officeart/2016/7/layout/BasicLinearProcessNumbered"/>
    <dgm:cxn modelId="{B75363EA-DE31-8C41-B9E8-6CC1DF4A5887}" type="presParOf" srcId="{EA658126-018F-BD48-BB44-F2E6E47B6E32}" destId="{56E7BB14-509A-0149-9954-32881AED3BDB}" srcOrd="2" destOrd="0" presId="urn:microsoft.com/office/officeart/2016/7/layout/BasicLinearProcessNumbered"/>
    <dgm:cxn modelId="{622EE5DB-8336-B94C-AF58-DCD6FD7496E8}" type="presParOf" srcId="{EA658126-018F-BD48-BB44-F2E6E47B6E32}" destId="{FB8AE705-80F8-2741-980F-4CE9313C08F0}" srcOrd="3" destOrd="0" presId="urn:microsoft.com/office/officeart/2016/7/layout/BasicLinearProcessNumbered"/>
    <dgm:cxn modelId="{20EF5C4B-DC5B-E843-AB19-C31513A5EAB8}" type="presParOf" srcId="{3E589F1B-0F32-419D-B05F-11583228AAA6}" destId="{C779E3E1-68E4-A44D-8413-02C739E60839}" srcOrd="5" destOrd="0" presId="urn:microsoft.com/office/officeart/2016/7/layout/BasicLinearProcessNumbered"/>
    <dgm:cxn modelId="{42A96ED1-B190-3642-B446-74927B6A58BF}" type="presParOf" srcId="{3E589F1B-0F32-419D-B05F-11583228AAA6}" destId="{6C87E5C6-4611-2A44-A1AF-6135C271054E}" srcOrd="6" destOrd="0" presId="urn:microsoft.com/office/officeart/2016/7/layout/BasicLinearProcessNumbered"/>
    <dgm:cxn modelId="{92F4E1E3-ECDE-FC45-A8CD-B14930BDE3EB}" type="presParOf" srcId="{6C87E5C6-4611-2A44-A1AF-6135C271054E}" destId="{A00AEAEE-A554-734C-81F2-475D500809AD}" srcOrd="0" destOrd="0" presId="urn:microsoft.com/office/officeart/2016/7/layout/BasicLinearProcessNumbered"/>
    <dgm:cxn modelId="{2A61F885-0FE3-4142-895A-106E78011788}" type="presParOf" srcId="{6C87E5C6-4611-2A44-A1AF-6135C271054E}" destId="{5204B39F-F856-2C48-84D3-2FC8BD879A05}" srcOrd="1" destOrd="0" presId="urn:microsoft.com/office/officeart/2016/7/layout/BasicLinearProcessNumbered"/>
    <dgm:cxn modelId="{AC6EE89D-0E94-704D-9F52-1F1101F08D73}" type="presParOf" srcId="{6C87E5C6-4611-2A44-A1AF-6135C271054E}" destId="{4320EA10-D2C3-8048-9CD9-E66E92326FD1}" srcOrd="2" destOrd="0" presId="urn:microsoft.com/office/officeart/2016/7/layout/BasicLinearProcessNumbered"/>
    <dgm:cxn modelId="{A6920E1C-9619-AB4B-9CB4-06D761738BB8}" type="presParOf" srcId="{6C87E5C6-4611-2A44-A1AF-6135C271054E}" destId="{3FF64844-383E-5048-9090-16FBD22F8FB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9DD1-61D8-406C-94CD-ECDE8145C0BD}">
      <dsp:nvSpPr>
        <dsp:cNvPr id="0" name=""/>
        <dsp:cNvSpPr/>
      </dsp:nvSpPr>
      <dsp:spPr>
        <a:xfrm>
          <a:off x="3201" y="667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mn-lt"/>
              <a:ea typeface="+mj-ea"/>
              <a:cs typeface="+mj-cs"/>
            </a:rPr>
            <a:t>Researchers capture true cost in assessments of innovations</a:t>
          </a:r>
          <a:endParaRPr lang="en-US" sz="1900" kern="1200" dirty="0">
            <a:solidFill>
              <a:schemeClr val="tx1"/>
            </a:solidFill>
            <a:latin typeface="+mn-lt"/>
          </a:endParaRPr>
        </a:p>
      </dsp:txBody>
      <dsp:txXfrm>
        <a:off x="3201" y="1418004"/>
        <a:ext cx="2539866" cy="2133487"/>
      </dsp:txXfrm>
    </dsp:sp>
    <dsp:sp modelId="{C8738127-8F8E-465F-BE50-AA96B791620E}">
      <dsp:nvSpPr>
        <dsp:cNvPr id="0" name=""/>
        <dsp:cNvSpPr/>
      </dsp:nvSpPr>
      <dsp:spPr>
        <a:xfrm>
          <a:off x="739762" y="4223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578598"/>
        <a:ext cx="754301" cy="754301"/>
      </dsp:txXfrm>
    </dsp:sp>
    <dsp:sp modelId="{972CFB27-E0AB-41EF-953E-75D1F6A9A105}">
      <dsp:nvSpPr>
        <dsp:cNvPr id="0" name=""/>
        <dsp:cNvSpPr/>
      </dsp:nvSpPr>
      <dsp:spPr>
        <a:xfrm>
          <a:off x="3201" y="3622537"/>
          <a:ext cx="253986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156A0-6A4E-41F9-924C-4E5894FED82B}">
      <dsp:nvSpPr>
        <dsp:cNvPr id="0" name=""/>
        <dsp:cNvSpPr/>
      </dsp:nvSpPr>
      <dsp:spPr>
        <a:xfrm>
          <a:off x="2797054" y="66795"/>
          <a:ext cx="2539866" cy="35558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dirty="0"/>
            <a:t>Journals/conferences valuate unexpected performance results</a:t>
          </a:r>
        </a:p>
      </dsp:txBody>
      <dsp:txXfrm>
        <a:off x="2797054" y="1418004"/>
        <a:ext cx="2539866" cy="2133487"/>
      </dsp:txXfrm>
    </dsp:sp>
    <dsp:sp modelId="{353D88FF-739C-4619-9A33-814128D15B2E}">
      <dsp:nvSpPr>
        <dsp:cNvPr id="0" name=""/>
        <dsp:cNvSpPr/>
      </dsp:nvSpPr>
      <dsp:spPr>
        <a:xfrm>
          <a:off x="3533615" y="422377"/>
          <a:ext cx="1066743" cy="106674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578598"/>
        <a:ext cx="754301" cy="754301"/>
      </dsp:txXfrm>
    </dsp:sp>
    <dsp:sp modelId="{6284FC72-4F29-4C96-99DA-ECB9B254B82B}">
      <dsp:nvSpPr>
        <dsp:cNvPr id="0" name=""/>
        <dsp:cNvSpPr/>
      </dsp:nvSpPr>
      <dsp:spPr>
        <a:xfrm>
          <a:off x="2797054" y="3622537"/>
          <a:ext cx="253986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B8599-84A0-164C-ADAE-5ED8C7156E69}">
      <dsp:nvSpPr>
        <dsp:cNvPr id="0" name=""/>
        <dsp:cNvSpPr/>
      </dsp:nvSpPr>
      <dsp:spPr>
        <a:xfrm>
          <a:off x="5590907" y="66795"/>
          <a:ext cx="2539866" cy="35558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dirty="0"/>
            <a:t>Papers contain evaluations of broader considerations</a:t>
          </a:r>
        </a:p>
      </dsp:txBody>
      <dsp:txXfrm>
        <a:off x="5590907" y="1418004"/>
        <a:ext cx="2539866" cy="2133487"/>
      </dsp:txXfrm>
    </dsp:sp>
    <dsp:sp modelId="{B41D1CCF-2A3F-724A-87FA-18C49DB9D84B}">
      <dsp:nvSpPr>
        <dsp:cNvPr id="0" name=""/>
        <dsp:cNvSpPr/>
      </dsp:nvSpPr>
      <dsp:spPr>
        <a:xfrm>
          <a:off x="6327469" y="422377"/>
          <a:ext cx="1066743" cy="106674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578598"/>
        <a:ext cx="754301" cy="754301"/>
      </dsp:txXfrm>
    </dsp:sp>
    <dsp:sp modelId="{56E7BB14-509A-0149-9954-32881AED3BDB}">
      <dsp:nvSpPr>
        <dsp:cNvPr id="0" name=""/>
        <dsp:cNvSpPr/>
      </dsp:nvSpPr>
      <dsp:spPr>
        <a:xfrm>
          <a:off x="5590907" y="3622537"/>
          <a:ext cx="253986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EAEE-A554-734C-81F2-475D500809AD}">
      <dsp:nvSpPr>
        <dsp:cNvPr id="0" name=""/>
        <dsp:cNvSpPr/>
      </dsp:nvSpPr>
      <dsp:spPr>
        <a:xfrm>
          <a:off x="8384760" y="66795"/>
          <a:ext cx="2539866" cy="35558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dirty="0"/>
            <a:t>Community encourages transparency of results reporting (reproducibility)</a:t>
          </a:r>
        </a:p>
      </dsp:txBody>
      <dsp:txXfrm>
        <a:off x="8384760" y="1418004"/>
        <a:ext cx="2539866" cy="2133487"/>
      </dsp:txXfrm>
    </dsp:sp>
    <dsp:sp modelId="{5204B39F-F856-2C48-84D3-2FC8BD879A05}">
      <dsp:nvSpPr>
        <dsp:cNvPr id="0" name=""/>
        <dsp:cNvSpPr/>
      </dsp:nvSpPr>
      <dsp:spPr>
        <a:xfrm>
          <a:off x="9121322" y="422377"/>
          <a:ext cx="1066743" cy="106674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578598"/>
        <a:ext cx="754301" cy="754301"/>
      </dsp:txXfrm>
    </dsp:sp>
    <dsp:sp modelId="{4320EA10-D2C3-8048-9CD9-E66E92326FD1}">
      <dsp:nvSpPr>
        <dsp:cNvPr id="0" name=""/>
        <dsp:cNvSpPr/>
      </dsp:nvSpPr>
      <dsp:spPr>
        <a:xfrm>
          <a:off x="8384760" y="3622537"/>
          <a:ext cx="25398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FD4F8-BFA0-42C5-9658-01FA94763B18}" type="datetimeFigureOut">
              <a:rPr lang="en-US" smtClean="0"/>
              <a:t>10/10/23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094BA-02B9-4B5F-A0CE-4E810E94366E}" type="slidenum">
              <a:rPr lang="en-US" smtClean="0"/>
              <a:t>‹#›</a:t>
            </a:fld>
            <a:endParaRPr lang="en-US"/>
          </a:p>
        </p:txBody>
      </p:sp>
    </p:spTree>
    <p:extLst>
      <p:ext uri="{BB962C8B-B14F-4D97-AF65-F5344CB8AC3E}">
        <p14:creationId xmlns:p14="http://schemas.microsoft.com/office/powerpoint/2010/main" val="119944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40324E-659C-C64C-B5C3-9906F6183DB3}" type="slidenum">
              <a:rPr lang="en-US" smtClean="0"/>
              <a:t>1</a:t>
            </a:fld>
            <a:endParaRPr lang="en-US"/>
          </a:p>
        </p:txBody>
      </p:sp>
    </p:spTree>
    <p:extLst>
      <p:ext uri="{BB962C8B-B14F-4D97-AF65-F5344CB8AC3E}">
        <p14:creationId xmlns:p14="http://schemas.microsoft.com/office/powerpoint/2010/main" val="11109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better than what compared against</a:t>
            </a:r>
          </a:p>
        </p:txBody>
      </p:sp>
      <p:sp>
        <p:nvSpPr>
          <p:cNvPr id="4" name="Slide Number Placeholder 3"/>
          <p:cNvSpPr>
            <a:spLocks noGrp="1"/>
          </p:cNvSpPr>
          <p:nvPr>
            <p:ph type="sldNum" sz="quarter" idx="5"/>
          </p:nvPr>
        </p:nvSpPr>
        <p:spPr/>
        <p:txBody>
          <a:bodyPr/>
          <a:lstStyle/>
          <a:p>
            <a:fld id="{0D2094BA-02B9-4B5F-A0CE-4E810E94366E}" type="slidenum">
              <a:rPr lang="en-US" smtClean="0"/>
              <a:t>5</a:t>
            </a:fld>
            <a:endParaRPr lang="en-US"/>
          </a:p>
        </p:txBody>
      </p:sp>
    </p:spTree>
    <p:extLst>
      <p:ext uri="{BB962C8B-B14F-4D97-AF65-F5344CB8AC3E}">
        <p14:creationId xmlns:p14="http://schemas.microsoft.com/office/powerpoint/2010/main" val="111181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094BA-02B9-4B5F-A0CE-4E810E94366E}" type="slidenum">
              <a:rPr lang="en-US" smtClean="0"/>
              <a:t>7</a:t>
            </a:fld>
            <a:endParaRPr lang="en-US"/>
          </a:p>
        </p:txBody>
      </p:sp>
    </p:spTree>
    <p:extLst>
      <p:ext uri="{BB962C8B-B14F-4D97-AF65-F5344CB8AC3E}">
        <p14:creationId xmlns:p14="http://schemas.microsoft.com/office/powerpoint/2010/main" val="406905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don’t see is where things start to fall part</a:t>
            </a:r>
          </a:p>
          <a:p>
            <a:endParaRPr lang="en-US" dirty="0"/>
          </a:p>
        </p:txBody>
      </p:sp>
      <p:sp>
        <p:nvSpPr>
          <p:cNvPr id="4" name="Slide Number Placeholder 3"/>
          <p:cNvSpPr>
            <a:spLocks noGrp="1"/>
          </p:cNvSpPr>
          <p:nvPr>
            <p:ph type="sldNum" sz="quarter" idx="5"/>
          </p:nvPr>
        </p:nvSpPr>
        <p:spPr/>
        <p:txBody>
          <a:bodyPr/>
          <a:lstStyle/>
          <a:p>
            <a:fld id="{0D2094BA-02B9-4B5F-A0CE-4E810E94366E}" type="slidenum">
              <a:rPr lang="en-US" smtClean="0"/>
              <a:t>9</a:t>
            </a:fld>
            <a:endParaRPr lang="en-US"/>
          </a:p>
        </p:txBody>
      </p:sp>
    </p:spTree>
    <p:extLst>
      <p:ext uri="{BB962C8B-B14F-4D97-AF65-F5344CB8AC3E}">
        <p14:creationId xmlns:p14="http://schemas.microsoft.com/office/powerpoint/2010/main" val="315103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encouraging papers on where things went wrong</a:t>
            </a:r>
          </a:p>
        </p:txBody>
      </p:sp>
      <p:sp>
        <p:nvSpPr>
          <p:cNvPr id="4" name="Slide Number Placeholder 3"/>
          <p:cNvSpPr>
            <a:spLocks noGrp="1"/>
          </p:cNvSpPr>
          <p:nvPr>
            <p:ph type="sldNum" sz="quarter" idx="5"/>
          </p:nvPr>
        </p:nvSpPr>
        <p:spPr/>
        <p:txBody>
          <a:bodyPr/>
          <a:lstStyle/>
          <a:p>
            <a:fld id="{0D2094BA-02B9-4B5F-A0CE-4E810E94366E}" type="slidenum">
              <a:rPr lang="en-US" smtClean="0"/>
              <a:t>10</a:t>
            </a:fld>
            <a:endParaRPr lang="en-US"/>
          </a:p>
        </p:txBody>
      </p:sp>
    </p:spTree>
    <p:extLst>
      <p:ext uri="{BB962C8B-B14F-4D97-AF65-F5344CB8AC3E}">
        <p14:creationId xmlns:p14="http://schemas.microsoft.com/office/powerpoint/2010/main" val="420595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094BA-02B9-4B5F-A0CE-4E810E94366E}" type="slidenum">
              <a:rPr lang="en-US" smtClean="0"/>
              <a:t>13</a:t>
            </a:fld>
            <a:endParaRPr lang="en-US"/>
          </a:p>
        </p:txBody>
      </p:sp>
    </p:spTree>
    <p:extLst>
      <p:ext uri="{BB962C8B-B14F-4D97-AF65-F5344CB8AC3E}">
        <p14:creationId xmlns:p14="http://schemas.microsoft.com/office/powerpoint/2010/main" val="339834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Times" pitchFamily="2" charset="0"/>
              </a:rPr>
              <a:t>For example, the production of a food product has external effects on nature (e.g., by polluting the soil, polluting water or reducing biodiversity) and on the people involved in the production (e.g., mental and physical stress, occupational diseases, among others). How negative these impacts are depends on the production system.</a:t>
            </a:r>
          </a:p>
          <a:p>
            <a:endParaRPr lang="en-US"/>
          </a:p>
        </p:txBody>
      </p:sp>
      <p:sp>
        <p:nvSpPr>
          <p:cNvPr id="4" name="Slide Number Placeholder 3"/>
          <p:cNvSpPr>
            <a:spLocks noGrp="1"/>
          </p:cNvSpPr>
          <p:nvPr>
            <p:ph type="sldNum" sz="quarter" idx="5"/>
          </p:nvPr>
        </p:nvSpPr>
        <p:spPr/>
        <p:txBody>
          <a:bodyPr/>
          <a:lstStyle/>
          <a:p>
            <a:fld id="{0D2094BA-02B9-4B5F-A0CE-4E810E94366E}" type="slidenum">
              <a:rPr lang="en-US" smtClean="0"/>
              <a:t>18</a:t>
            </a:fld>
            <a:endParaRPr lang="en-US"/>
          </a:p>
        </p:txBody>
      </p:sp>
    </p:spTree>
    <p:extLst>
      <p:ext uri="{BB962C8B-B14F-4D97-AF65-F5344CB8AC3E}">
        <p14:creationId xmlns:p14="http://schemas.microsoft.com/office/powerpoint/2010/main" val="192906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094BA-02B9-4B5F-A0CE-4E810E94366E}" type="slidenum">
              <a:rPr lang="en-US" smtClean="0"/>
              <a:t>20</a:t>
            </a:fld>
            <a:endParaRPr lang="en-US"/>
          </a:p>
        </p:txBody>
      </p:sp>
    </p:spTree>
    <p:extLst>
      <p:ext uri="{BB962C8B-B14F-4D97-AF65-F5344CB8AC3E}">
        <p14:creationId xmlns:p14="http://schemas.microsoft.com/office/powerpoint/2010/main" val="121949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don’t see is where things start to fall part</a:t>
            </a:r>
          </a:p>
          <a:p>
            <a:endParaRPr lang="en-US" dirty="0"/>
          </a:p>
        </p:txBody>
      </p:sp>
      <p:sp>
        <p:nvSpPr>
          <p:cNvPr id="4" name="Slide Number Placeholder 3"/>
          <p:cNvSpPr>
            <a:spLocks noGrp="1"/>
          </p:cNvSpPr>
          <p:nvPr>
            <p:ph type="sldNum" sz="quarter" idx="5"/>
          </p:nvPr>
        </p:nvSpPr>
        <p:spPr/>
        <p:txBody>
          <a:bodyPr/>
          <a:lstStyle/>
          <a:p>
            <a:fld id="{0D2094BA-02B9-4B5F-A0CE-4E810E94366E}" type="slidenum">
              <a:rPr lang="en-US" smtClean="0"/>
              <a:t>21</a:t>
            </a:fld>
            <a:endParaRPr lang="en-US"/>
          </a:p>
        </p:txBody>
      </p:sp>
    </p:spTree>
    <p:extLst>
      <p:ext uri="{BB962C8B-B14F-4D97-AF65-F5344CB8AC3E}">
        <p14:creationId xmlns:p14="http://schemas.microsoft.com/office/powerpoint/2010/main" val="316750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82FB-418B-92CF-0556-E4D2C3515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2298E0-CFF8-1CB8-EB2A-19E9D3009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D64B5-03EC-2CFD-932D-91F5AAB8E9AC}"/>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96CD1AEA-AE4D-09C4-CC7D-F7239D8F1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DB2B9-341E-1CFF-33BF-243123276643}"/>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397060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E4C5-571F-A140-679D-FD2DFF9E2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F6F871-754A-C682-BEA3-DD9CD6E43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2F959-4E49-C79A-651F-3FEBF2EF4F43}"/>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A21BF9D2-0996-57DF-0BD0-5072DA757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6A7F7-A1B3-D211-F14E-FE54DAE7EAA2}"/>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36311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5B416-3927-8D38-E8F9-9A9931E88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F1EE9-1A21-5808-6C84-8EB9841F7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138EA-C129-2519-B81E-B801A273993D}"/>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399B7349-7E1E-B6EB-8910-FB650E496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3C133-438F-4C4E-4F7C-32C1D7EAC541}"/>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29693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ABF8-E233-E651-045C-93362BD17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CFECE-8255-00AF-1941-9CD695C2E2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DAFD8-B3A9-BB97-52B6-DF7BB4214878}"/>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85222E13-6003-67EA-5CB0-D0539758A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617D3-344D-0C4B-4426-F9FF6E83039F}"/>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389214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BF53-EDD0-180B-4347-CEBFFED7D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375BF-9E72-BE9D-AB50-97B479773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155F3-C4BD-CCC1-AC6E-94560C42DEAF}"/>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5F1E35E1-99DA-6254-BBFE-31D6DCEE0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BBCEF-502B-0E16-E64E-97C99BBF9D94}"/>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41360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FB21-B712-E972-04C4-23FC6BC3C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62AE0-8B7B-B3AF-1DFF-086CA69785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23A380-3634-6B8A-1DB9-11B67B35B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F4C8E-79AB-A0EC-9C1C-DDBEE562FB36}"/>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6" name="Footer Placeholder 5">
            <a:extLst>
              <a:ext uri="{FF2B5EF4-FFF2-40B4-BE49-F238E27FC236}">
                <a16:creationId xmlns:a16="http://schemas.microsoft.com/office/drawing/2014/main" id="{571396EB-C5CB-2668-7699-429B0F9A2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2F4DB-9C7B-606B-DBE2-3C89B01E7BC3}"/>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299219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394C-C1A6-BBEF-EA1F-04D5509F8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474C4-DBC9-498E-1AE0-D10117D26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9CE1-39E2-33F0-7415-32C41E9DAE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49925D-A363-FD8D-7293-C4D25424D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514111-9B0A-F164-B4B7-E54F78C35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01B74-6AE6-8C4E-543F-87C2B1BF459E}"/>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8" name="Footer Placeholder 7">
            <a:extLst>
              <a:ext uri="{FF2B5EF4-FFF2-40B4-BE49-F238E27FC236}">
                <a16:creationId xmlns:a16="http://schemas.microsoft.com/office/drawing/2014/main" id="{1DAC7C2F-6C6B-F0ED-3312-8630E4102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022AF5-7AE1-E9D1-9DF8-7EBC8DD8B621}"/>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222557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482E-16D8-0014-AD3F-2E5571FA5C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EBAA3-247A-5E4F-9B5B-E5A470C444FB}"/>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4" name="Footer Placeholder 3">
            <a:extLst>
              <a:ext uri="{FF2B5EF4-FFF2-40B4-BE49-F238E27FC236}">
                <a16:creationId xmlns:a16="http://schemas.microsoft.com/office/drawing/2014/main" id="{96C06091-0512-9B01-E33B-7169214D7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15E76-3A96-0679-B28A-BC72628B83D1}"/>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187521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1B9D5-62F5-119C-3124-048EC4BD5DC5}"/>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3" name="Footer Placeholder 2">
            <a:extLst>
              <a:ext uri="{FF2B5EF4-FFF2-40B4-BE49-F238E27FC236}">
                <a16:creationId xmlns:a16="http://schemas.microsoft.com/office/drawing/2014/main" id="{D1A74095-EE01-5403-83C8-B05131A87A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DCB77-6A0C-0C98-2267-A8B2A7BF94F9}"/>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4881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71B1-1444-CE4C-38B1-249CB766D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2A579-880C-8C65-48EE-7926FC3FB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FB9EB-8441-7B70-364A-D8FA1E758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D390-9866-7666-98E4-A10EE6D8B5D7}"/>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6" name="Footer Placeholder 5">
            <a:extLst>
              <a:ext uri="{FF2B5EF4-FFF2-40B4-BE49-F238E27FC236}">
                <a16:creationId xmlns:a16="http://schemas.microsoft.com/office/drawing/2014/main" id="{17983887-7303-D012-896C-AF581A928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918CD-8149-F6F9-0C3A-63C57E0726DB}"/>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139558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4B2B-7CD1-6CB7-9A6F-B9B74579C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D377D1-4627-20FB-5903-B3D88E96F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C12D4-09BC-8B2B-72A2-BB025B8D6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BE43-C9CA-D58E-70AD-D9503FCF0B03}"/>
              </a:ext>
            </a:extLst>
          </p:cNvPr>
          <p:cNvSpPr>
            <a:spLocks noGrp="1"/>
          </p:cNvSpPr>
          <p:nvPr>
            <p:ph type="dt" sz="half" idx="10"/>
          </p:nvPr>
        </p:nvSpPr>
        <p:spPr/>
        <p:txBody>
          <a:bodyPr/>
          <a:lstStyle/>
          <a:p>
            <a:fld id="{3CB139B6-88CF-4FEF-BEEF-C9CF2F01B78D}" type="datetimeFigureOut">
              <a:rPr lang="en-US" smtClean="0"/>
              <a:t>10/10/23</a:t>
            </a:fld>
            <a:endParaRPr lang="en-US"/>
          </a:p>
        </p:txBody>
      </p:sp>
      <p:sp>
        <p:nvSpPr>
          <p:cNvPr id="6" name="Footer Placeholder 5">
            <a:extLst>
              <a:ext uri="{FF2B5EF4-FFF2-40B4-BE49-F238E27FC236}">
                <a16:creationId xmlns:a16="http://schemas.microsoft.com/office/drawing/2014/main" id="{57702726-AEDE-7A5B-E59E-6B956C66D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2FD6A-1F05-BC48-F589-E81DAF6827AA}"/>
              </a:ext>
            </a:extLst>
          </p:cNvPr>
          <p:cNvSpPr>
            <a:spLocks noGrp="1"/>
          </p:cNvSpPr>
          <p:nvPr>
            <p:ph type="sldNum" sz="quarter" idx="12"/>
          </p:nvPr>
        </p:nvSpPr>
        <p:spPr/>
        <p:txBody>
          <a:bodyPr/>
          <a:lstStyle/>
          <a:p>
            <a:fld id="{D3D15440-5577-4738-B621-609D304ABA34}" type="slidenum">
              <a:rPr lang="en-US" smtClean="0"/>
              <a:t>‹#›</a:t>
            </a:fld>
            <a:endParaRPr lang="en-US"/>
          </a:p>
        </p:txBody>
      </p:sp>
    </p:spTree>
    <p:extLst>
      <p:ext uri="{BB962C8B-B14F-4D97-AF65-F5344CB8AC3E}">
        <p14:creationId xmlns:p14="http://schemas.microsoft.com/office/powerpoint/2010/main" val="104980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EB6BB-6BB7-6015-9989-5B8B2B63A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B3FEE1-5061-85EF-072C-7E312EBB2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18884-50E9-9647-B049-E3B75DAD1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139B6-88CF-4FEF-BEEF-C9CF2F01B78D}" type="datetimeFigureOut">
              <a:rPr lang="en-US" smtClean="0"/>
              <a:t>10/10/23</a:t>
            </a:fld>
            <a:endParaRPr lang="en-US"/>
          </a:p>
        </p:txBody>
      </p:sp>
      <p:sp>
        <p:nvSpPr>
          <p:cNvPr id="5" name="Footer Placeholder 4">
            <a:extLst>
              <a:ext uri="{FF2B5EF4-FFF2-40B4-BE49-F238E27FC236}">
                <a16:creationId xmlns:a16="http://schemas.microsoft.com/office/drawing/2014/main" id="{35490F46-AF0D-C09C-00CF-A5730A047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8E7B7-668A-DF2B-9185-85B638F10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15440-5577-4738-B621-609D304ABA34}" type="slidenum">
              <a:rPr lang="en-US" smtClean="0"/>
              <a:t>‹#›</a:t>
            </a:fld>
            <a:endParaRPr lang="en-US"/>
          </a:p>
        </p:txBody>
      </p:sp>
    </p:spTree>
    <p:extLst>
      <p:ext uri="{BB962C8B-B14F-4D97-AF65-F5344CB8AC3E}">
        <p14:creationId xmlns:p14="http://schemas.microsoft.com/office/powerpoint/2010/main" val="1772322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1.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sagepub.com/doi/full/10.1177/1745691612459058#con2" TargetMode="External"/><Relationship Id="rId2" Type="http://schemas.openxmlformats.org/officeDocument/2006/relationships/hyperlink" Target="https://journals.sagepub.com/doi/full/10.1177/1745691612459058#con1" TargetMode="External"/><Relationship Id="rId1" Type="http://schemas.openxmlformats.org/officeDocument/2006/relationships/slideLayout" Target="../slideLayouts/slideLayout2.xml"/><Relationship Id="rId5" Type="http://schemas.openxmlformats.org/officeDocument/2006/relationships/hyperlink" Target="https://doi.org/10.1177/1745691612459058" TargetMode="External"/><Relationship Id="rId4" Type="http://schemas.openxmlformats.org/officeDocument/2006/relationships/hyperlink" Target="https://journals.sagepub.com/doi/full/10.1177/1745691612459058#con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nas.org/doi/10.1073/pnas.1708274114#con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oi.org/10.1073/pnas.1708274114" TargetMode="External"/><Relationship Id="rId5" Type="http://schemas.openxmlformats.org/officeDocument/2006/relationships/hyperlink" Target="https://www.pnas.org/doi/10.1073/pnas.1708274114#con4" TargetMode="External"/><Relationship Id="rId4" Type="http://schemas.openxmlformats.org/officeDocument/2006/relationships/hyperlink" Target="https://www.pnas.org/doi/10.1073/pnas.1708274114#con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1EAA-25D8-0412-0776-4C4151D9E918}"/>
              </a:ext>
            </a:extLst>
          </p:cNvPr>
          <p:cNvSpPr>
            <a:spLocks noGrp="1"/>
          </p:cNvSpPr>
          <p:nvPr>
            <p:ph type="ctrTitle"/>
          </p:nvPr>
        </p:nvSpPr>
        <p:spPr>
          <a:xfrm>
            <a:off x="1000327" y="694009"/>
            <a:ext cx="10191345" cy="2387600"/>
          </a:xfrm>
        </p:spPr>
        <p:txBody>
          <a:bodyPr>
            <a:normAutofit/>
          </a:bodyPr>
          <a:lstStyle/>
          <a:p>
            <a:r>
              <a:rPr lang="en-US" sz="4000" dirty="0">
                <a:solidFill>
                  <a:srgbClr val="212121"/>
                </a:solidFill>
                <a:latin typeface="Calibri" panose="020F0502020204030204" pitchFamily="34" charset="0"/>
              </a:rPr>
              <a:t>Negative Results in Edge-Cloud-HPC Research</a:t>
            </a:r>
            <a:endParaRPr lang="en-US" sz="4000" dirty="0"/>
          </a:p>
        </p:txBody>
      </p:sp>
      <p:sp>
        <p:nvSpPr>
          <p:cNvPr id="3" name="Subtitle 2">
            <a:extLst>
              <a:ext uri="{FF2B5EF4-FFF2-40B4-BE49-F238E27FC236}">
                <a16:creationId xmlns:a16="http://schemas.microsoft.com/office/drawing/2014/main" id="{6E9A6D12-7654-7CB9-D86F-91A4B72FF1ED}"/>
              </a:ext>
            </a:extLst>
          </p:cNvPr>
          <p:cNvSpPr>
            <a:spLocks noGrp="1"/>
          </p:cNvSpPr>
          <p:nvPr>
            <p:ph type="subTitle" idx="1"/>
          </p:nvPr>
        </p:nvSpPr>
        <p:spPr>
          <a:xfrm>
            <a:off x="1523999" y="3488803"/>
            <a:ext cx="9144000" cy="1655762"/>
          </a:xfrm>
        </p:spPr>
        <p:txBody>
          <a:bodyPr>
            <a:normAutofit fontScale="77500" lnSpcReduction="20000"/>
          </a:bodyPr>
          <a:lstStyle/>
          <a:p>
            <a:r>
              <a:rPr lang="en-US"/>
              <a:t>Beth </a:t>
            </a:r>
            <a:r>
              <a:rPr lang="en-US" err="1"/>
              <a:t>Plale</a:t>
            </a:r>
            <a:endParaRPr lang="en-US"/>
          </a:p>
          <a:p>
            <a:r>
              <a:rPr lang="en-US"/>
              <a:t>Burns McRobbie Chair of Computer Engineering</a:t>
            </a:r>
          </a:p>
          <a:p>
            <a:r>
              <a:rPr lang="en-US"/>
              <a:t>Chair, Dept of Intelligent Systems Engineering</a:t>
            </a:r>
          </a:p>
          <a:p>
            <a:r>
              <a:rPr lang="en-US"/>
              <a:t>Executive Director, Pervasive Technology Institute</a:t>
            </a:r>
          </a:p>
          <a:p>
            <a:r>
              <a:rPr lang="en-US"/>
              <a:t>Indiana University, Bloomington, Indiana USA</a:t>
            </a:r>
          </a:p>
        </p:txBody>
      </p:sp>
      <p:sp>
        <p:nvSpPr>
          <p:cNvPr id="8" name="Rectangle 7">
            <a:extLst>
              <a:ext uri="{FF2B5EF4-FFF2-40B4-BE49-F238E27FC236}">
                <a16:creationId xmlns:a16="http://schemas.microsoft.com/office/drawing/2014/main" id="{AF069D52-76A5-ED82-79D4-397C586C5D50}"/>
              </a:ext>
            </a:extLst>
          </p:cNvPr>
          <p:cNvSpPr/>
          <p:nvPr/>
        </p:nvSpPr>
        <p:spPr>
          <a:xfrm>
            <a:off x="0" y="111302"/>
            <a:ext cx="12192000"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F4978C-906A-D7FD-9704-E6C4415628DF}"/>
              </a:ext>
            </a:extLst>
          </p:cNvPr>
          <p:cNvSpPr txBox="1"/>
          <p:nvPr/>
        </p:nvSpPr>
        <p:spPr>
          <a:xfrm>
            <a:off x="806067" y="158062"/>
            <a:ext cx="3613600" cy="338554"/>
          </a:xfrm>
          <a:prstGeom prst="rect">
            <a:avLst/>
          </a:prstGeom>
          <a:noFill/>
        </p:spPr>
        <p:txBody>
          <a:bodyPr wrap="square" rtlCol="0" anchor="ctr">
            <a:spAutoFit/>
          </a:bodyPr>
          <a:lstStyle/>
          <a:p>
            <a:r>
              <a:rPr lang="en-US" sz="1600">
                <a:solidFill>
                  <a:srgbClr val="FFFFFF"/>
                </a:solidFill>
              </a:rPr>
              <a:t>INDIANA UNIVERSITY BLOOMINGTON</a:t>
            </a:r>
          </a:p>
        </p:txBody>
      </p:sp>
      <p:sp>
        <p:nvSpPr>
          <p:cNvPr id="10" name="Rectangle 9">
            <a:extLst>
              <a:ext uri="{FF2B5EF4-FFF2-40B4-BE49-F238E27FC236}">
                <a16:creationId xmlns:a16="http://schemas.microsoft.com/office/drawing/2014/main" id="{DB3F6EF6-160C-9D36-BC54-3FB3AB46B66E}"/>
              </a:ext>
            </a:extLst>
          </p:cNvPr>
          <p:cNvSpPr/>
          <p:nvPr/>
        </p:nvSpPr>
        <p:spPr>
          <a:xfrm>
            <a:off x="248888" y="117590"/>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ab-rgb.eps">
            <a:extLst>
              <a:ext uri="{FF2B5EF4-FFF2-40B4-BE49-F238E27FC236}">
                <a16:creationId xmlns:a16="http://schemas.microsoft.com/office/drawing/2014/main" id="{2408ED05-840C-EC30-418F-DF5AB36B4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82" y="212524"/>
            <a:ext cx="258207" cy="327725"/>
          </a:xfrm>
          <a:prstGeom prst="rect">
            <a:avLst/>
          </a:prstGeom>
        </p:spPr>
      </p:pic>
      <p:sp>
        <p:nvSpPr>
          <p:cNvPr id="4" name="TextBox 3">
            <a:extLst>
              <a:ext uri="{FF2B5EF4-FFF2-40B4-BE49-F238E27FC236}">
                <a16:creationId xmlns:a16="http://schemas.microsoft.com/office/drawing/2014/main" id="{EFDEB98D-B21E-4818-EC70-0B02131CFACC}"/>
              </a:ext>
            </a:extLst>
          </p:cNvPr>
          <p:cNvSpPr txBox="1"/>
          <p:nvPr/>
        </p:nvSpPr>
        <p:spPr>
          <a:xfrm>
            <a:off x="3399417" y="6340544"/>
            <a:ext cx="5838366" cy="338554"/>
          </a:xfrm>
          <a:prstGeom prst="rect">
            <a:avLst/>
          </a:prstGeom>
          <a:noFill/>
        </p:spPr>
        <p:txBody>
          <a:bodyPr wrap="square" lIns="91440" tIns="45720" rIns="91440" bIns="45720" rtlCol="0" anchor="t">
            <a:spAutoFit/>
          </a:bodyPr>
          <a:lstStyle/>
          <a:p>
            <a:pPr algn="ctr"/>
            <a:r>
              <a:rPr lang="en-US" sz="1600" dirty="0"/>
              <a:t>ERROR Workshop, Oct 10, 2023</a:t>
            </a:r>
            <a:endParaRPr lang="en-US" sz="1600" dirty="0">
              <a:cs typeface="Calibri"/>
            </a:endParaRPr>
          </a:p>
        </p:txBody>
      </p:sp>
      <p:pic>
        <p:nvPicPr>
          <p:cNvPr id="12" name="Google Shape;15;p1">
            <a:extLst>
              <a:ext uri="{FF2B5EF4-FFF2-40B4-BE49-F238E27FC236}">
                <a16:creationId xmlns:a16="http://schemas.microsoft.com/office/drawing/2014/main" id="{380E191B-CF3D-5942-F5C5-2F0BEA191CA3}"/>
              </a:ext>
            </a:extLst>
          </p:cNvPr>
          <p:cNvPicPr preferRelativeResize="0"/>
          <p:nvPr/>
        </p:nvPicPr>
        <p:blipFill rotWithShape="1">
          <a:blip r:embed="rId4">
            <a:alphaModFix/>
          </a:blip>
          <a:srcRect/>
          <a:stretch/>
        </p:blipFill>
        <p:spPr>
          <a:xfrm>
            <a:off x="248888" y="6176485"/>
            <a:ext cx="3507295" cy="487680"/>
          </a:xfrm>
          <a:prstGeom prst="rect">
            <a:avLst/>
          </a:prstGeom>
          <a:noFill/>
          <a:ln>
            <a:noFill/>
          </a:ln>
        </p:spPr>
      </p:pic>
      <p:pic>
        <p:nvPicPr>
          <p:cNvPr id="6" name="Picture 5">
            <a:extLst>
              <a:ext uri="{FF2B5EF4-FFF2-40B4-BE49-F238E27FC236}">
                <a16:creationId xmlns:a16="http://schemas.microsoft.com/office/drawing/2014/main" id="{FA9AA7DC-5F25-5611-EAAF-A65D5FF18FEB}"/>
              </a:ext>
            </a:extLst>
          </p:cNvPr>
          <p:cNvPicPr>
            <a:picLocks noChangeAspect="1"/>
          </p:cNvPicPr>
          <p:nvPr/>
        </p:nvPicPr>
        <p:blipFill>
          <a:blip r:embed="rId5"/>
          <a:stretch>
            <a:fillRect/>
          </a:stretch>
        </p:blipFill>
        <p:spPr>
          <a:xfrm>
            <a:off x="9406254" y="5551759"/>
            <a:ext cx="2523490" cy="1209040"/>
          </a:xfrm>
          <a:prstGeom prst="rect">
            <a:avLst/>
          </a:prstGeom>
        </p:spPr>
      </p:pic>
    </p:spTree>
    <p:extLst>
      <p:ext uri="{BB962C8B-B14F-4D97-AF65-F5344CB8AC3E}">
        <p14:creationId xmlns:p14="http://schemas.microsoft.com/office/powerpoint/2010/main" val="16097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B24655-1EBF-BD74-8C75-471C5F72B1A0}"/>
              </a:ext>
            </a:extLst>
          </p:cNvPr>
          <p:cNvSpPr>
            <a:spLocks noGrp="1"/>
          </p:cNvSpPr>
          <p:nvPr>
            <p:ph type="title"/>
          </p:nvPr>
        </p:nvSpPr>
        <p:spPr>
          <a:xfrm>
            <a:off x="1137034" y="609597"/>
            <a:ext cx="9392421" cy="1330841"/>
          </a:xfrm>
        </p:spPr>
        <p:txBody>
          <a:bodyPr>
            <a:normAutofit/>
          </a:bodyPr>
          <a:lstStyle/>
          <a:p>
            <a:endParaRPr lang="en-US"/>
          </a:p>
        </p:txBody>
      </p:sp>
      <p:sp>
        <p:nvSpPr>
          <p:cNvPr id="3" name="Content Placeholder 2">
            <a:extLst>
              <a:ext uri="{FF2B5EF4-FFF2-40B4-BE49-F238E27FC236}">
                <a16:creationId xmlns:a16="http://schemas.microsoft.com/office/drawing/2014/main" id="{5D127AF8-D888-178A-519D-703B3A2ADF75}"/>
              </a:ext>
            </a:extLst>
          </p:cNvPr>
          <p:cNvSpPr>
            <a:spLocks noGrp="1"/>
          </p:cNvSpPr>
          <p:nvPr>
            <p:ph idx="1"/>
          </p:nvPr>
        </p:nvSpPr>
        <p:spPr>
          <a:xfrm>
            <a:off x="1137033" y="2198362"/>
            <a:ext cx="5090771" cy="3917773"/>
          </a:xfrm>
        </p:spPr>
        <p:txBody>
          <a:bodyPr>
            <a:normAutofit lnSpcReduction="10000"/>
          </a:bodyPr>
          <a:lstStyle/>
          <a:p>
            <a:pPr marL="0" indent="0">
              <a:buNone/>
            </a:pPr>
            <a:r>
              <a:rPr lang="en-US" dirty="0"/>
              <a:t>Objective then is to not have author penalized (paper rejected) for results that don’t fit an expected pattern (of what is measured)</a:t>
            </a:r>
          </a:p>
          <a:p>
            <a:pPr marL="0" indent="0">
              <a:buNone/>
            </a:pPr>
            <a:r>
              <a:rPr lang="en-US" dirty="0"/>
              <a:t>What would negative result model look like applied to our field? </a:t>
            </a:r>
          </a:p>
          <a:p>
            <a:pPr marL="0" indent="0">
              <a:buNone/>
            </a:pPr>
            <a:r>
              <a:rPr lang="en-US" dirty="0"/>
              <a:t>Is preregistration the way to do it?</a:t>
            </a:r>
          </a:p>
          <a:p>
            <a:pPr marL="0" indent="0">
              <a:buNone/>
            </a:pPr>
            <a:endParaRPr lang="en-US" sz="2000" dirty="0"/>
          </a:p>
        </p:txBody>
      </p:sp>
      <p:pic>
        <p:nvPicPr>
          <p:cNvPr id="7" name="Graphic 6" descr="Error">
            <a:extLst>
              <a:ext uri="{FF2B5EF4-FFF2-40B4-BE49-F238E27FC236}">
                <a16:creationId xmlns:a16="http://schemas.microsoft.com/office/drawing/2014/main" id="{A1F9D76B-D9FD-E2D8-F72D-D46C6C5C8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5662" y="2184914"/>
            <a:ext cx="375591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249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EEF3-A8E9-AD0F-A980-E18BFCCFC54C}"/>
              </a:ext>
            </a:extLst>
          </p:cNvPr>
          <p:cNvSpPr>
            <a:spLocks noGrp="1"/>
          </p:cNvSpPr>
          <p:nvPr>
            <p:ph type="title"/>
          </p:nvPr>
        </p:nvSpPr>
        <p:spPr/>
        <p:txBody>
          <a:bodyPr/>
          <a:lstStyle/>
          <a:p>
            <a:r>
              <a:rPr lang="en-US" dirty="0"/>
              <a:t>Interpreting negative results and preregistration for our field</a:t>
            </a:r>
          </a:p>
        </p:txBody>
      </p:sp>
      <p:sp>
        <p:nvSpPr>
          <p:cNvPr id="3" name="Content Placeholder 2">
            <a:extLst>
              <a:ext uri="{FF2B5EF4-FFF2-40B4-BE49-F238E27FC236}">
                <a16:creationId xmlns:a16="http://schemas.microsoft.com/office/drawing/2014/main" id="{4277B7B1-14DF-9454-3E0D-4182FB164C61}"/>
              </a:ext>
            </a:extLst>
          </p:cNvPr>
          <p:cNvSpPr>
            <a:spLocks noGrp="1"/>
          </p:cNvSpPr>
          <p:nvPr>
            <p:ph idx="1"/>
          </p:nvPr>
        </p:nvSpPr>
        <p:spPr>
          <a:xfrm>
            <a:off x="838200" y="2455820"/>
            <a:ext cx="10515600" cy="3117078"/>
          </a:xfrm>
        </p:spPr>
        <p:txBody>
          <a:bodyPr>
            <a:normAutofit lnSpcReduction="10000"/>
          </a:bodyPr>
          <a:lstStyle/>
          <a:p>
            <a:pPr marL="0" indent="0">
              <a:buNone/>
            </a:pPr>
            <a:r>
              <a:rPr lang="en-US" dirty="0"/>
              <a:t>Future is journals/peer reviewed conferences who adopt practice of:</a:t>
            </a:r>
          </a:p>
          <a:p>
            <a:r>
              <a:rPr lang="en-US" dirty="0"/>
              <a:t>Increased appreciation and valuation of unexpected performance results</a:t>
            </a:r>
          </a:p>
          <a:p>
            <a:pPr lvl="1"/>
            <a:r>
              <a:rPr lang="en-US" dirty="0"/>
              <a:t>Gives fuller picture </a:t>
            </a:r>
          </a:p>
          <a:p>
            <a:pPr lvl="1"/>
            <a:r>
              <a:rPr lang="en-US" dirty="0"/>
              <a:t>Avoids “metric hacking” and carefully selected graph inclusion</a:t>
            </a:r>
          </a:p>
          <a:p>
            <a:r>
              <a:rPr lang="en-US" dirty="0"/>
              <a:t>Encouraging evaluations of broader considerations</a:t>
            </a:r>
          </a:p>
          <a:p>
            <a:r>
              <a:rPr lang="en-US" dirty="0"/>
              <a:t>Encouraging transparency of results reporting (reproducibility)</a:t>
            </a:r>
          </a:p>
          <a:p>
            <a:endParaRPr lang="en-US" dirty="0"/>
          </a:p>
          <a:p>
            <a:endParaRPr lang="en-US" dirty="0"/>
          </a:p>
        </p:txBody>
      </p:sp>
    </p:spTree>
    <p:extLst>
      <p:ext uri="{BB962C8B-B14F-4D97-AF65-F5344CB8AC3E}">
        <p14:creationId xmlns:p14="http://schemas.microsoft.com/office/powerpoint/2010/main" val="224321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B6EE0-249D-110B-DB69-603D010AAF5A}"/>
              </a:ext>
            </a:extLst>
          </p:cNvPr>
          <p:cNvSpPr>
            <a:spLocks noGrp="1"/>
          </p:cNvSpPr>
          <p:nvPr>
            <p:ph type="title"/>
          </p:nvPr>
        </p:nvSpPr>
        <p:spPr>
          <a:xfrm>
            <a:off x="841248" y="548640"/>
            <a:ext cx="3600860" cy="5431536"/>
          </a:xfrm>
        </p:spPr>
        <p:txBody>
          <a:bodyPr>
            <a:normAutofit/>
          </a:bodyPr>
          <a:lstStyle/>
          <a:p>
            <a:r>
              <a:rPr lang="en-US" sz="5400" dirty="0"/>
              <a:t>Case of large language models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9C78E0-CB94-0BAD-DFCA-7092EFCE6EEE}"/>
              </a:ext>
            </a:extLst>
          </p:cNvPr>
          <p:cNvSpPr>
            <a:spLocks noGrp="1"/>
          </p:cNvSpPr>
          <p:nvPr>
            <p:ph idx="1"/>
          </p:nvPr>
        </p:nvSpPr>
        <p:spPr>
          <a:xfrm>
            <a:off x="5126418" y="552091"/>
            <a:ext cx="6224335" cy="5431536"/>
          </a:xfrm>
        </p:spPr>
        <p:txBody>
          <a:bodyPr anchor="ctr">
            <a:normAutofit/>
          </a:bodyPr>
          <a:lstStyle/>
          <a:p>
            <a:pPr marL="0" indent="0">
              <a:buNone/>
            </a:pPr>
            <a:r>
              <a:rPr lang="en-US" dirty="0"/>
              <a:t>Use of LLMs as conversational agents for interfacing with science research infrastructure</a:t>
            </a:r>
          </a:p>
        </p:txBody>
      </p:sp>
      <p:pic>
        <p:nvPicPr>
          <p:cNvPr id="4" name="Picture 3" descr="A red and white logo&#10;&#10;Description automatically generated">
            <a:extLst>
              <a:ext uri="{FF2B5EF4-FFF2-40B4-BE49-F238E27FC236}">
                <a16:creationId xmlns:a16="http://schemas.microsoft.com/office/drawing/2014/main" id="{F9FA7BFC-1363-A24E-C2A7-FDE8DBA94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713" y="187317"/>
            <a:ext cx="619126" cy="719914"/>
          </a:xfrm>
          <a:prstGeom prst="rect">
            <a:avLst/>
          </a:prstGeom>
        </p:spPr>
      </p:pic>
    </p:spTree>
    <p:extLst>
      <p:ext uri="{BB962C8B-B14F-4D97-AF65-F5344CB8AC3E}">
        <p14:creationId xmlns:p14="http://schemas.microsoft.com/office/powerpoint/2010/main" val="138674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2AD84-966E-FA1A-A6E5-7114A9E96DE4}"/>
              </a:ext>
            </a:extLst>
          </p:cNvPr>
          <p:cNvSpPr>
            <a:spLocks noGrp="1"/>
          </p:cNvSpPr>
          <p:nvPr>
            <p:ph idx="1"/>
          </p:nvPr>
        </p:nvSpPr>
        <p:spPr>
          <a:xfrm>
            <a:off x="480608" y="1951950"/>
            <a:ext cx="2753299" cy="2184515"/>
          </a:xfrm>
        </p:spPr>
        <p:txBody>
          <a:bodyPr>
            <a:normAutofit/>
          </a:bodyPr>
          <a:lstStyle/>
          <a:p>
            <a:pPr marL="0" indent="0">
              <a:buNone/>
            </a:pPr>
            <a:r>
              <a:rPr lang="en-US" sz="1800" i="1"/>
              <a:t>$500 million dollar investment in AI Institutes research network</a:t>
            </a:r>
          </a:p>
        </p:txBody>
      </p:sp>
      <p:pic>
        <p:nvPicPr>
          <p:cNvPr id="4" name="Picture 2" descr="NSF 4-Color Bitmap Logo">
            <a:extLst>
              <a:ext uri="{FF2B5EF4-FFF2-40B4-BE49-F238E27FC236}">
                <a16:creationId xmlns:a16="http://schemas.microsoft.com/office/drawing/2014/main" id="{75C55D35-E0A3-6239-3F7B-2501333334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944" y="4965854"/>
            <a:ext cx="1397726" cy="1397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0191D31C-7C3C-D0F7-72CC-989DE1068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53" y="2922013"/>
            <a:ext cx="3217233" cy="790583"/>
          </a:xfrm>
          <a:prstGeom prst="rect">
            <a:avLst/>
          </a:prstGeom>
        </p:spPr>
      </p:pic>
      <p:pic>
        <p:nvPicPr>
          <p:cNvPr id="8" name="Picture 7">
            <a:extLst>
              <a:ext uri="{FF2B5EF4-FFF2-40B4-BE49-F238E27FC236}">
                <a16:creationId xmlns:a16="http://schemas.microsoft.com/office/drawing/2014/main" id="{0D8FB26D-7D3C-BE28-8DEC-D498FDD43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08" y="1501905"/>
            <a:ext cx="6900693" cy="450045"/>
          </a:xfrm>
          <a:prstGeom prst="rect">
            <a:avLst/>
          </a:prstGeom>
        </p:spPr>
      </p:pic>
      <p:pic>
        <p:nvPicPr>
          <p:cNvPr id="9" name="Picture 8">
            <a:extLst>
              <a:ext uri="{FF2B5EF4-FFF2-40B4-BE49-F238E27FC236}">
                <a16:creationId xmlns:a16="http://schemas.microsoft.com/office/drawing/2014/main" id="{2273D578-84D5-08C3-CB84-932283FCC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5051" y="287542"/>
            <a:ext cx="7342742" cy="743485"/>
          </a:xfrm>
          <a:prstGeom prst="rect">
            <a:avLst/>
          </a:prstGeom>
        </p:spPr>
      </p:pic>
      <p:sp>
        <p:nvSpPr>
          <p:cNvPr id="10" name="Content Placeholder 2">
            <a:extLst>
              <a:ext uri="{FF2B5EF4-FFF2-40B4-BE49-F238E27FC236}">
                <a16:creationId xmlns:a16="http://schemas.microsoft.com/office/drawing/2014/main" id="{42337ACE-A0EC-60D2-9F00-545DDAE81A39}"/>
              </a:ext>
            </a:extLst>
          </p:cNvPr>
          <p:cNvSpPr txBox="1">
            <a:spLocks/>
          </p:cNvSpPr>
          <p:nvPr/>
        </p:nvSpPr>
        <p:spPr>
          <a:xfrm>
            <a:off x="336850" y="3712596"/>
            <a:ext cx="3029638" cy="2184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a:t>National cyberinfrastructure a hundreds of millions of dollars investment</a:t>
            </a:r>
          </a:p>
        </p:txBody>
      </p:sp>
      <p:sp>
        <p:nvSpPr>
          <p:cNvPr id="11" name="TextBox 10">
            <a:extLst>
              <a:ext uri="{FF2B5EF4-FFF2-40B4-BE49-F238E27FC236}">
                <a16:creationId xmlns:a16="http://schemas.microsoft.com/office/drawing/2014/main" id="{36E326C4-2CE9-43CB-3D90-37488586A4D2}"/>
              </a:ext>
            </a:extLst>
          </p:cNvPr>
          <p:cNvSpPr txBox="1"/>
          <p:nvPr/>
        </p:nvSpPr>
        <p:spPr>
          <a:xfrm>
            <a:off x="8957175" y="1105855"/>
            <a:ext cx="2754217" cy="1754326"/>
          </a:xfrm>
          <a:prstGeom prst="rect">
            <a:avLst/>
          </a:prstGeom>
          <a:noFill/>
        </p:spPr>
        <p:txBody>
          <a:bodyPr wrap="square" rtlCol="0">
            <a:spAutoFit/>
          </a:bodyPr>
          <a:lstStyle/>
          <a:p>
            <a:r>
              <a:rPr lang="en-US" i="1"/>
              <a:t>“members of a community provide to all members in order to fulfill a relational obligation they all have to care for certain interests that they have in common”</a:t>
            </a:r>
          </a:p>
        </p:txBody>
      </p:sp>
      <p:sp>
        <p:nvSpPr>
          <p:cNvPr id="12" name="TextBox 11">
            <a:extLst>
              <a:ext uri="{FF2B5EF4-FFF2-40B4-BE49-F238E27FC236}">
                <a16:creationId xmlns:a16="http://schemas.microsoft.com/office/drawing/2014/main" id="{133C1A1B-3CFB-C1A9-A502-5FCD20D08C82}"/>
              </a:ext>
            </a:extLst>
          </p:cNvPr>
          <p:cNvSpPr txBox="1"/>
          <p:nvPr/>
        </p:nvSpPr>
        <p:spPr>
          <a:xfrm>
            <a:off x="3930954" y="2935009"/>
            <a:ext cx="8157309" cy="3539430"/>
          </a:xfrm>
          <a:prstGeom prst="rect">
            <a:avLst/>
          </a:prstGeom>
          <a:noFill/>
        </p:spPr>
        <p:txBody>
          <a:bodyPr wrap="square" rtlCol="0">
            <a:spAutoFit/>
          </a:bodyPr>
          <a:lstStyle/>
          <a:p>
            <a:r>
              <a:rPr lang="en-US" sz="2800" dirty="0">
                <a:solidFill>
                  <a:srgbClr val="0070C0"/>
                </a:solidFill>
              </a:rPr>
              <a:t>Common good asks that we as cyberinfrastructure researchers care for the shared interest - that is, the innovations, the infrastructure</a:t>
            </a:r>
          </a:p>
          <a:p>
            <a:endParaRPr lang="en-US" sz="2800" dirty="0">
              <a:solidFill>
                <a:srgbClr val="0070C0"/>
              </a:solidFill>
            </a:endParaRPr>
          </a:p>
          <a:p>
            <a:r>
              <a:rPr lang="en-US" sz="2800" dirty="0">
                <a:solidFill>
                  <a:srgbClr val="0070C0"/>
                </a:solidFill>
              </a:rPr>
              <a:t>It is an obligation to 1) not add to misinformation, 2) not add AI innovations without assessment of potential harms, 3) not add to a resource depleted planet</a:t>
            </a:r>
          </a:p>
        </p:txBody>
      </p:sp>
    </p:spTree>
    <p:extLst>
      <p:ext uri="{BB962C8B-B14F-4D97-AF65-F5344CB8AC3E}">
        <p14:creationId xmlns:p14="http://schemas.microsoft.com/office/powerpoint/2010/main" val="131248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78E2B-CBE8-B54A-B882-973AFDA0452F}"/>
              </a:ext>
            </a:extLst>
          </p:cNvPr>
          <p:cNvPicPr>
            <a:picLocks noChangeAspect="1"/>
          </p:cNvPicPr>
          <p:nvPr/>
        </p:nvPicPr>
        <p:blipFill rotWithShape="1">
          <a:blip r:embed="rId2">
            <a:alphaModFix/>
          </a:blip>
          <a:srcRect l="21794" r="24701"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CA026C79-40C2-6943-84DB-8839D6455D7C}"/>
              </a:ext>
            </a:extLst>
          </p:cNvPr>
          <p:cNvSpPr>
            <a:spLocks noGrp="1"/>
          </p:cNvSpPr>
          <p:nvPr>
            <p:ph idx="1"/>
          </p:nvPr>
        </p:nvSpPr>
        <p:spPr>
          <a:xfrm>
            <a:off x="5511115" y="1782073"/>
            <a:ext cx="5205542" cy="3639289"/>
          </a:xfrm>
        </p:spPr>
        <p:txBody>
          <a:bodyPr anchor="ctr">
            <a:noAutofit/>
          </a:bodyPr>
          <a:lstStyle/>
          <a:p>
            <a:pPr marL="0" indent="0" algn="ctr">
              <a:buNone/>
            </a:pPr>
            <a:r>
              <a:rPr lang="en-US" sz="3200" dirty="0">
                <a:solidFill>
                  <a:srgbClr val="000000"/>
                </a:solidFill>
              </a:rPr>
              <a:t>Public in US has resiliently high regard for science</a:t>
            </a:r>
          </a:p>
          <a:p>
            <a:pPr marL="0" indent="0" algn="ctr">
              <a:buNone/>
            </a:pPr>
            <a:r>
              <a:rPr lang="en-US" sz="3200" dirty="0">
                <a:solidFill>
                  <a:srgbClr val="000000"/>
                </a:solidFill>
              </a:rPr>
              <a:t>Misinformation can over time erode the confidence that citizens have in the scientific methodology, and reduce confidence in scientists' commitment to acting in the public interest</a:t>
            </a:r>
          </a:p>
          <a:p>
            <a:pPr marL="0" indent="0" algn="ctr">
              <a:buNone/>
            </a:pPr>
            <a:r>
              <a:rPr lang="en-US" sz="3200" dirty="0">
                <a:solidFill>
                  <a:srgbClr val="000000"/>
                </a:solidFill>
              </a:rPr>
              <a:t>This applies to the systems we build that facilitate scientific research</a:t>
            </a:r>
          </a:p>
        </p:txBody>
      </p:sp>
      <p:pic>
        <p:nvPicPr>
          <p:cNvPr id="4" name="Picture 3" descr="A red and white logo&#10;&#10;Description automatically generated">
            <a:extLst>
              <a:ext uri="{FF2B5EF4-FFF2-40B4-BE49-F238E27FC236}">
                <a16:creationId xmlns:a16="http://schemas.microsoft.com/office/drawing/2014/main" id="{5414BE95-F356-CCA2-6A0E-54CAFFB52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713" y="187317"/>
            <a:ext cx="619126" cy="719914"/>
          </a:xfrm>
          <a:prstGeom prst="rect">
            <a:avLst/>
          </a:prstGeom>
        </p:spPr>
      </p:pic>
    </p:spTree>
    <p:extLst>
      <p:ext uri="{BB962C8B-B14F-4D97-AF65-F5344CB8AC3E}">
        <p14:creationId xmlns:p14="http://schemas.microsoft.com/office/powerpoint/2010/main" val="214397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4DE9E467-79DE-728F-EEE4-D33998632C0F}"/>
              </a:ext>
            </a:extLst>
          </p:cNvPr>
          <p:cNvPicPr>
            <a:picLocks noChangeAspect="1"/>
          </p:cNvPicPr>
          <p:nvPr/>
        </p:nvPicPr>
        <p:blipFill rotWithShape="1">
          <a:blip r:embed="rId2">
            <a:extLst>
              <a:ext uri="{28A0092B-C50C-407E-A947-70E740481C1C}">
                <a14:useLocalDpi xmlns:a14="http://schemas.microsoft.com/office/drawing/2010/main" val="0"/>
              </a:ext>
            </a:extLst>
          </a:blip>
          <a:srcRect b="25352"/>
          <a:stretch/>
        </p:blipFill>
        <p:spPr>
          <a:xfrm>
            <a:off x="8003621" y="598385"/>
            <a:ext cx="3938051" cy="4447340"/>
          </a:xfrm>
          <a:prstGeom prst="rect">
            <a:avLst/>
          </a:prstGeom>
        </p:spPr>
      </p:pic>
      <p:pic>
        <p:nvPicPr>
          <p:cNvPr id="9" name="Picture 8" descr="A close up of black text&#10;&#10;Description automatically generated">
            <a:extLst>
              <a:ext uri="{FF2B5EF4-FFF2-40B4-BE49-F238E27FC236}">
                <a16:creationId xmlns:a16="http://schemas.microsoft.com/office/drawing/2014/main" id="{1FDC7EC1-246B-F506-912A-A49FC7CD2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3" y="2522017"/>
            <a:ext cx="7772400" cy="1320871"/>
          </a:xfrm>
          <a:prstGeom prst="rect">
            <a:avLst/>
          </a:prstGeom>
        </p:spPr>
      </p:pic>
      <p:pic>
        <p:nvPicPr>
          <p:cNvPr id="11" name="Picture 10" descr="A close up of a white background&#10;&#10;Description automatically generated">
            <a:extLst>
              <a:ext uri="{FF2B5EF4-FFF2-40B4-BE49-F238E27FC236}">
                <a16:creationId xmlns:a16="http://schemas.microsoft.com/office/drawing/2014/main" id="{133AE71E-543F-6D95-6C14-603511658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27" y="367032"/>
            <a:ext cx="7772400" cy="1926586"/>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DB2FE694-A255-EB2F-EA98-AF1174541D42}"/>
              </a:ext>
            </a:extLst>
          </p:cNvPr>
          <p:cNvPicPr>
            <a:picLocks noChangeAspect="1"/>
          </p:cNvPicPr>
          <p:nvPr/>
        </p:nvPicPr>
        <p:blipFill rotWithShape="1">
          <a:blip r:embed="rId2">
            <a:extLst>
              <a:ext uri="{28A0092B-C50C-407E-A947-70E740481C1C}">
                <a14:useLocalDpi xmlns:a14="http://schemas.microsoft.com/office/drawing/2010/main" val="0"/>
              </a:ext>
            </a:extLst>
          </a:blip>
          <a:srcRect t="74441"/>
          <a:stretch/>
        </p:blipFill>
        <p:spPr>
          <a:xfrm>
            <a:off x="2406707" y="4461830"/>
            <a:ext cx="5247616" cy="2029138"/>
          </a:xfrm>
          <a:prstGeom prst="rect">
            <a:avLst/>
          </a:prstGeom>
        </p:spPr>
      </p:pic>
    </p:spTree>
    <p:extLst>
      <p:ext uri="{BB962C8B-B14F-4D97-AF65-F5344CB8AC3E}">
        <p14:creationId xmlns:p14="http://schemas.microsoft.com/office/powerpoint/2010/main" val="284670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C8660-1CA7-EC38-715A-81484A8F64C2}"/>
              </a:ext>
            </a:extLst>
          </p:cNvPr>
          <p:cNvSpPr>
            <a:spLocks noGrp="1"/>
          </p:cNvSpPr>
          <p:nvPr>
            <p:ph type="title"/>
          </p:nvPr>
        </p:nvSpPr>
        <p:spPr>
          <a:xfrm>
            <a:off x="751877" y="1781376"/>
            <a:ext cx="3976496" cy="3900326"/>
          </a:xfrm>
        </p:spPr>
        <p:txBody>
          <a:bodyPr vert="horz" lIns="91440" tIns="45720" rIns="91440" bIns="45720" rtlCol="0" anchor="b">
            <a:noAutofit/>
          </a:bodyPr>
          <a:lstStyle/>
          <a:p>
            <a:pPr marL="0" indent="0">
              <a:buNone/>
            </a:pPr>
            <a:r>
              <a:rPr lang="en-US" sz="2800" kern="1200" dirty="0">
                <a:solidFill>
                  <a:schemeClr val="tx1"/>
                </a:solidFill>
                <a:latin typeface="+mn-lt"/>
                <a:ea typeface="+mn-ea"/>
                <a:cs typeface="+mn-cs"/>
              </a:rPr>
              <a:t>Cyberinfrastructure researchers have considerable power as upstream innovators but trust is fragile</a:t>
            </a:r>
            <a:br>
              <a:rPr lang="en-US" sz="2800" kern="1200" dirty="0">
                <a:solidFill>
                  <a:schemeClr val="tx1"/>
                </a:solidFill>
                <a:latin typeface="+mn-lt"/>
                <a:ea typeface="+mn-ea"/>
                <a:cs typeface="+mn-cs"/>
              </a:rPr>
            </a:br>
            <a:br>
              <a:rPr lang="en-US" sz="2800" kern="1200" dirty="0">
                <a:solidFill>
                  <a:schemeClr val="tx1"/>
                </a:solidFill>
                <a:latin typeface="+mn-lt"/>
                <a:ea typeface="+mn-ea"/>
                <a:cs typeface="+mn-cs"/>
              </a:rPr>
            </a:br>
            <a:r>
              <a:rPr lang="en-US" sz="2800" kern="1200" dirty="0">
                <a:solidFill>
                  <a:schemeClr val="tx1"/>
                </a:solidFill>
                <a:latin typeface="+mn-lt"/>
                <a:ea typeface="+mn-ea"/>
                <a:cs typeface="+mn-cs"/>
              </a:rPr>
              <a:t>We need to avoid contributions to misinformation: </a:t>
            </a:r>
            <a:r>
              <a:rPr lang="en-US" sz="2800" kern="1200" dirty="0" err="1">
                <a:solidFill>
                  <a:schemeClr val="tx1"/>
                </a:solidFill>
                <a:latin typeface="+mn-lt"/>
                <a:ea typeface="+mn-ea"/>
                <a:cs typeface="+mn-cs"/>
              </a:rPr>
              <a:t>ChatGPT</a:t>
            </a:r>
            <a:r>
              <a:rPr lang="en-US" sz="2800" kern="1200" dirty="0">
                <a:solidFill>
                  <a:schemeClr val="tx1"/>
                </a:solidFill>
                <a:latin typeface="+mn-lt"/>
                <a:ea typeface="+mn-ea"/>
                <a:cs typeface="+mn-cs"/>
              </a:rPr>
              <a:t> quickly characterized as contributing to misinformation miasma</a:t>
            </a:r>
          </a:p>
        </p:txBody>
      </p:sp>
      <p:sp>
        <p:nvSpPr>
          <p:cNvPr id="7" name="Content Placeholder 2">
            <a:extLst>
              <a:ext uri="{FF2B5EF4-FFF2-40B4-BE49-F238E27FC236}">
                <a16:creationId xmlns:a16="http://schemas.microsoft.com/office/drawing/2014/main" id="{36F396A3-63DC-AE58-8DC1-D0B3FEAE8D78}"/>
              </a:ext>
            </a:extLst>
          </p:cNvPr>
          <p:cNvSpPr txBox="1">
            <a:spLocks/>
          </p:cNvSpPr>
          <p:nvPr/>
        </p:nvSpPr>
        <p:spPr>
          <a:xfrm>
            <a:off x="841248" y="4624330"/>
            <a:ext cx="3976496" cy="1521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kern="1200" dirty="0">
              <a:solidFill>
                <a:schemeClr val="tx1"/>
              </a:solidFill>
              <a:latin typeface="+mn-lt"/>
              <a:ea typeface="+mn-ea"/>
              <a:cs typeface="+mn-cs"/>
            </a:endParaRPr>
          </a:p>
        </p:txBody>
      </p:sp>
      <p:pic>
        <p:nvPicPr>
          <p:cNvPr id="11" name="Graphic 10" descr="Recruitment Management">
            <a:extLst>
              <a:ext uri="{FF2B5EF4-FFF2-40B4-BE49-F238E27FC236}">
                <a16:creationId xmlns:a16="http://schemas.microsoft.com/office/drawing/2014/main" id="{C80A6E16-D0AE-4CF3-F323-0CE1D3C2A9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0250" y="557189"/>
            <a:ext cx="5576808" cy="5576808"/>
          </a:xfrm>
          <a:prstGeom prst="rect">
            <a:avLst/>
          </a:prstGeom>
        </p:spPr>
      </p:pic>
      <p:sp>
        <p:nvSpPr>
          <p:cNvPr id="4" name="TextBox 3">
            <a:extLst>
              <a:ext uri="{FF2B5EF4-FFF2-40B4-BE49-F238E27FC236}">
                <a16:creationId xmlns:a16="http://schemas.microsoft.com/office/drawing/2014/main" id="{EA187E60-6515-C7BC-C807-D5AB2D35667F}"/>
              </a:ext>
            </a:extLst>
          </p:cNvPr>
          <p:cNvSpPr txBox="1"/>
          <p:nvPr/>
        </p:nvSpPr>
        <p:spPr>
          <a:xfrm>
            <a:off x="230063" y="6274289"/>
            <a:ext cx="1954381" cy="369332"/>
          </a:xfrm>
          <a:prstGeom prst="rect">
            <a:avLst/>
          </a:prstGeom>
          <a:noFill/>
        </p:spPr>
        <p:txBody>
          <a:bodyPr wrap="none" rtlCol="0">
            <a:spAutoFit/>
          </a:bodyPr>
          <a:lstStyle/>
          <a:p>
            <a:pPr>
              <a:spcAft>
                <a:spcPts val="600"/>
              </a:spcAft>
            </a:pPr>
            <a:r>
              <a:rPr lang="en-US" err="1"/>
              <a:t>plale@indiana.edu</a:t>
            </a:r>
            <a:endParaRPr lang="en-US"/>
          </a:p>
        </p:txBody>
      </p:sp>
    </p:spTree>
    <p:extLst>
      <p:ext uri="{BB962C8B-B14F-4D97-AF65-F5344CB8AC3E}">
        <p14:creationId xmlns:p14="http://schemas.microsoft.com/office/powerpoint/2010/main" val="150010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olera pandemic art">
            <a:extLst>
              <a:ext uri="{FF2B5EF4-FFF2-40B4-BE49-F238E27FC236}">
                <a16:creationId xmlns:a16="http://schemas.microsoft.com/office/drawing/2014/main" id="{A7DACBAD-C827-A0BB-538A-89624AEA2980}"/>
              </a:ext>
            </a:extLst>
          </p:cNvPr>
          <p:cNvPicPr>
            <a:picLocks noChangeAspect="1"/>
          </p:cNvPicPr>
          <p:nvPr/>
        </p:nvPicPr>
        <p:blipFill rotWithShape="1">
          <a:blip r:embed="rId2">
            <a:extLst>
              <a:ext uri="{28A0092B-C50C-407E-A947-70E740481C1C}">
                <a14:useLocalDpi xmlns:a14="http://schemas.microsoft.com/office/drawing/2010/main" val="0"/>
              </a:ext>
            </a:extLst>
          </a:blip>
          <a:srcRect l="949" r="1"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66BD23-AB0B-F897-58F5-1B5D3164B3BC}"/>
              </a:ext>
            </a:extLst>
          </p:cNvPr>
          <p:cNvSpPr>
            <a:spLocks noGrp="1"/>
          </p:cNvSpPr>
          <p:nvPr>
            <p:ph idx="1"/>
          </p:nvPr>
        </p:nvSpPr>
        <p:spPr>
          <a:xfrm>
            <a:off x="442306" y="1698250"/>
            <a:ext cx="3388289" cy="3742762"/>
          </a:xfrm>
        </p:spPr>
        <p:txBody>
          <a:bodyPr>
            <a:normAutofit/>
          </a:bodyPr>
          <a:lstStyle/>
          <a:p>
            <a:pPr marL="0" indent="0">
              <a:buNone/>
            </a:pPr>
            <a:r>
              <a:rPr lang="en-US" dirty="0"/>
              <a:t>Suppose we develop an LLC backed conversational agent that we know is spews falsehoods but outperforms our rivals.  </a:t>
            </a:r>
          </a:p>
          <a:p>
            <a:pPr marL="0" indent="0">
              <a:buNone/>
            </a:pPr>
            <a:r>
              <a:rPr lang="en-US" dirty="0"/>
              <a:t>Do we publish the results?</a:t>
            </a:r>
          </a:p>
        </p:txBody>
      </p:sp>
      <p:sp>
        <p:nvSpPr>
          <p:cNvPr id="4" name="TextBox 3">
            <a:extLst>
              <a:ext uri="{FF2B5EF4-FFF2-40B4-BE49-F238E27FC236}">
                <a16:creationId xmlns:a16="http://schemas.microsoft.com/office/drawing/2014/main" id="{EA187E60-6515-C7BC-C807-D5AB2D35667F}"/>
              </a:ext>
            </a:extLst>
          </p:cNvPr>
          <p:cNvSpPr txBox="1"/>
          <p:nvPr/>
        </p:nvSpPr>
        <p:spPr>
          <a:xfrm>
            <a:off x="230063" y="6274289"/>
            <a:ext cx="1954381" cy="369332"/>
          </a:xfrm>
          <a:prstGeom prst="rect">
            <a:avLst/>
          </a:prstGeom>
          <a:noFill/>
        </p:spPr>
        <p:txBody>
          <a:bodyPr wrap="none" rtlCol="0">
            <a:spAutoFit/>
          </a:bodyPr>
          <a:lstStyle/>
          <a:p>
            <a:pPr>
              <a:spcAft>
                <a:spcPts val="600"/>
              </a:spcAft>
            </a:pPr>
            <a:r>
              <a:rPr lang="en-US"/>
              <a:t>plale@indiana.edu</a:t>
            </a:r>
          </a:p>
        </p:txBody>
      </p:sp>
    </p:spTree>
    <p:extLst>
      <p:ext uri="{BB962C8B-B14F-4D97-AF65-F5344CB8AC3E}">
        <p14:creationId xmlns:p14="http://schemas.microsoft.com/office/powerpoint/2010/main" val="220800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B6EE0-249D-110B-DB69-603D010AAF5A}"/>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dirty="0">
                <a:solidFill>
                  <a:schemeClr val="accent1"/>
                </a:solidFill>
                <a:latin typeface="+mj-lt"/>
                <a:ea typeface="+mj-ea"/>
                <a:cs typeface="+mj-cs"/>
              </a:rPr>
              <a:t>Capture true cost in our assessments of our innovations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9C78E0-CB94-0BAD-DFCA-7092EFCE6EEE}"/>
              </a:ext>
            </a:extLst>
          </p:cNvPr>
          <p:cNvSpPr>
            <a:spLocks noGrp="1"/>
          </p:cNvSpPr>
          <p:nvPr>
            <p:ph idx="1"/>
          </p:nvPr>
        </p:nvSpPr>
        <p:spPr>
          <a:xfrm>
            <a:off x="4976030" y="963507"/>
            <a:ext cx="6250940" cy="2304627"/>
          </a:xfrm>
        </p:spPr>
        <p:txBody>
          <a:bodyPr vert="horz" lIns="91440" tIns="45720" rIns="91440" bIns="45720" rtlCol="0" anchor="b">
            <a:normAutofit/>
          </a:bodyPr>
          <a:lstStyle/>
          <a:p>
            <a:pPr marL="0" indent="0">
              <a:buNone/>
            </a:pPr>
            <a:r>
              <a:rPr lang="en-US" sz="2000" u="sng"/>
              <a:t>True Cost Accounting</a:t>
            </a:r>
            <a:r>
              <a:rPr lang="en-US" sz="2000">
                <a:effectLst/>
              </a:rPr>
              <a:t> is the balancing of all costs and consequential costs that arise in connection with the production of a product. </a:t>
            </a:r>
          </a:p>
          <a:p>
            <a:endParaRPr lang="en-US" sz="2000"/>
          </a:p>
        </p:txBody>
      </p:sp>
      <p:sp>
        <p:nvSpPr>
          <p:cNvPr id="4" name="TextBox 3">
            <a:extLst>
              <a:ext uri="{FF2B5EF4-FFF2-40B4-BE49-F238E27FC236}">
                <a16:creationId xmlns:a16="http://schemas.microsoft.com/office/drawing/2014/main" id="{672377D8-F293-6CB6-70B3-3CF744CA0A17}"/>
              </a:ext>
            </a:extLst>
          </p:cNvPr>
          <p:cNvSpPr txBox="1"/>
          <p:nvPr/>
        </p:nvSpPr>
        <p:spPr>
          <a:xfrm>
            <a:off x="4976030" y="3589866"/>
            <a:ext cx="6250940" cy="2304628"/>
          </a:xfrm>
          <a:prstGeom prst="rect">
            <a:avLst/>
          </a:prstGeom>
        </p:spPr>
        <p:txBody>
          <a:bodyPr vert="horz" lIns="91440" tIns="45720" rIns="91440" bIns="45720" rtlCol="0">
            <a:normAutofit/>
          </a:bodyPr>
          <a:lstStyle/>
          <a:p>
            <a:pPr>
              <a:lnSpc>
                <a:spcPct val="90000"/>
              </a:lnSpc>
              <a:spcAft>
                <a:spcPts val="600"/>
              </a:spcAft>
            </a:pPr>
            <a:r>
              <a:rPr lang="en-US" sz="2000"/>
              <a:t>H</a:t>
            </a:r>
            <a:r>
              <a:rPr lang="en-US" sz="2000">
                <a:effectLst/>
              </a:rPr>
              <a:t>ow much food would really have to cost if one also included the environmental follow-up costs that arise during production and the entire supply chain. </a:t>
            </a:r>
          </a:p>
          <a:p>
            <a:pPr lvl="1" indent="-228600">
              <a:lnSpc>
                <a:spcPct val="90000"/>
              </a:lnSpc>
              <a:spcAft>
                <a:spcPts val="600"/>
              </a:spcAft>
              <a:buFont typeface="Arial" panose="020B0604020202020204" pitchFamily="34" charset="0"/>
              <a:buChar char="•"/>
            </a:pPr>
            <a:r>
              <a:rPr lang="en-US" sz="2000">
                <a:effectLst/>
              </a:rPr>
              <a:t>4% price premium on conventional apples, </a:t>
            </a:r>
          </a:p>
          <a:p>
            <a:pPr lvl="1" indent="-228600">
              <a:lnSpc>
                <a:spcPct val="90000"/>
              </a:lnSpc>
              <a:spcAft>
                <a:spcPts val="600"/>
              </a:spcAft>
              <a:buFont typeface="Arial" panose="020B0604020202020204" pitchFamily="34" charset="0"/>
              <a:buChar char="•"/>
            </a:pPr>
            <a:r>
              <a:rPr lang="en-US" sz="2000">
                <a:effectLst/>
              </a:rPr>
              <a:t>30% on organic mozzarella and </a:t>
            </a:r>
          </a:p>
          <a:p>
            <a:pPr lvl="1" indent="-228600">
              <a:lnSpc>
                <a:spcPct val="90000"/>
              </a:lnSpc>
              <a:spcAft>
                <a:spcPts val="600"/>
              </a:spcAft>
              <a:buFont typeface="Arial" panose="020B0604020202020204" pitchFamily="34" charset="0"/>
              <a:buChar char="•"/>
            </a:pPr>
            <a:r>
              <a:rPr lang="en-US" sz="2000">
                <a:effectLst/>
              </a:rPr>
              <a:t>173% on conventionally produced meat</a:t>
            </a:r>
          </a:p>
        </p:txBody>
      </p:sp>
    </p:spTree>
    <p:extLst>
      <p:ext uri="{BB962C8B-B14F-4D97-AF65-F5344CB8AC3E}">
        <p14:creationId xmlns:p14="http://schemas.microsoft.com/office/powerpoint/2010/main" val="297088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9F6E10-C945-3917-0848-9DB6024D3F2A}"/>
              </a:ext>
            </a:extLst>
          </p:cNvPr>
          <p:cNvSpPr txBox="1"/>
          <p:nvPr/>
        </p:nvSpPr>
        <p:spPr>
          <a:xfrm>
            <a:off x="920253" y="4341561"/>
            <a:ext cx="7976212" cy="830997"/>
          </a:xfrm>
          <a:prstGeom prst="rect">
            <a:avLst/>
          </a:prstGeom>
          <a:solidFill>
            <a:schemeClr val="accent2">
              <a:lumMod val="20000"/>
              <a:lumOff val="80000"/>
            </a:schemeClr>
          </a:solidFill>
          <a:ln>
            <a:solidFill>
              <a:srgbClr val="C55A11"/>
            </a:solidFill>
          </a:ln>
        </p:spPr>
        <p:txBody>
          <a:bodyPr wrap="square" rtlCol="0">
            <a:spAutoFit/>
          </a:bodyPr>
          <a:lstStyle/>
          <a:p>
            <a:r>
              <a:rPr lang="en-US" sz="2400">
                <a:solidFill>
                  <a:schemeClr val="tx1">
                    <a:lumMod val="65000"/>
                    <a:lumOff val="35000"/>
                  </a:schemeClr>
                </a:solidFill>
              </a:rPr>
              <a:t>E</a:t>
            </a:r>
            <a:r>
              <a:rPr lang="en-US" sz="2400">
                <a:solidFill>
                  <a:schemeClr val="tx1">
                    <a:lumMod val="65000"/>
                    <a:lumOff val="35000"/>
                  </a:schemeClr>
                </a:solidFill>
                <a:effectLst/>
              </a:rPr>
              <a:t>xcept in rare cases, Britain will pay for new drugs only when their effectiveness is high relative to their prices</a:t>
            </a:r>
          </a:p>
        </p:txBody>
      </p:sp>
      <p:sp>
        <p:nvSpPr>
          <p:cNvPr id="8" name="Title 7">
            <a:extLst>
              <a:ext uri="{FF2B5EF4-FFF2-40B4-BE49-F238E27FC236}">
                <a16:creationId xmlns:a16="http://schemas.microsoft.com/office/drawing/2014/main" id="{07083AEA-837E-8F7A-61DE-2AA0AF93961D}"/>
              </a:ext>
            </a:extLst>
          </p:cNvPr>
          <p:cNvSpPr>
            <a:spLocks noGrp="1"/>
          </p:cNvSpPr>
          <p:nvPr>
            <p:ph type="title"/>
          </p:nvPr>
        </p:nvSpPr>
        <p:spPr>
          <a:xfrm>
            <a:off x="707203" y="1685442"/>
            <a:ext cx="10515600" cy="1325563"/>
          </a:xfrm>
        </p:spPr>
        <p:txBody>
          <a:bodyPr>
            <a:normAutofit fontScale="90000"/>
          </a:bodyPr>
          <a:lstStyle/>
          <a:p>
            <a:r>
              <a:rPr lang="en-US"/>
              <a:t>Use metrics that capture true cost of products: </a:t>
            </a:r>
            <a:br>
              <a:rPr lang="en-US"/>
            </a:br>
            <a:br>
              <a:rPr lang="en-US"/>
            </a:br>
            <a:r>
              <a:rPr lang="en-US"/>
              <a:t>e.g., compare cost to build (train, retrain) and execute against (older) alternates</a:t>
            </a:r>
            <a:br>
              <a:rPr lang="en-US"/>
            </a:br>
            <a:br>
              <a:rPr lang="en-US"/>
            </a:br>
            <a:r>
              <a:rPr lang="en-US"/>
              <a:t>Use that cost to make conscious deployment choices</a:t>
            </a:r>
          </a:p>
        </p:txBody>
      </p:sp>
      <p:sp>
        <p:nvSpPr>
          <p:cNvPr id="9" name="TextBox 8">
            <a:extLst>
              <a:ext uri="{FF2B5EF4-FFF2-40B4-BE49-F238E27FC236}">
                <a16:creationId xmlns:a16="http://schemas.microsoft.com/office/drawing/2014/main" id="{482D2ECB-40B5-3786-C25E-38DFBA43E945}"/>
              </a:ext>
            </a:extLst>
          </p:cNvPr>
          <p:cNvSpPr txBox="1"/>
          <p:nvPr/>
        </p:nvSpPr>
        <p:spPr>
          <a:xfrm>
            <a:off x="3489478" y="5320991"/>
            <a:ext cx="7976212" cy="1200329"/>
          </a:xfrm>
          <a:prstGeom prst="rect">
            <a:avLst/>
          </a:prstGeom>
          <a:solidFill>
            <a:schemeClr val="accent2">
              <a:lumMod val="20000"/>
              <a:lumOff val="80000"/>
            </a:schemeClr>
          </a:solidFill>
          <a:ln>
            <a:solidFill>
              <a:srgbClr val="C55A11"/>
            </a:solidFill>
          </a:ln>
        </p:spPr>
        <p:txBody>
          <a:bodyPr wrap="square" rtlCol="0">
            <a:spAutoFit/>
          </a:bodyPr>
          <a:lstStyle/>
          <a:p>
            <a:r>
              <a:rPr lang="en-US" sz="2400">
                <a:solidFill>
                  <a:schemeClr val="tx1">
                    <a:lumMod val="65000"/>
                    <a:lumOff val="35000"/>
                  </a:schemeClr>
                </a:solidFill>
                <a:effectLst/>
              </a:rPr>
              <a:t>German regulators may decline to reimburse a new drug at rates higher than those paid for older therapies, if they find that it offers no additional benefit </a:t>
            </a:r>
          </a:p>
        </p:txBody>
      </p:sp>
    </p:spTree>
    <p:extLst>
      <p:ext uri="{BB962C8B-B14F-4D97-AF65-F5344CB8AC3E}">
        <p14:creationId xmlns:p14="http://schemas.microsoft.com/office/powerpoint/2010/main" val="250506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23E3-2E09-E505-E08B-47FF223D4615}"/>
              </a:ext>
            </a:extLst>
          </p:cNvPr>
          <p:cNvSpPr>
            <a:spLocks noGrp="1"/>
          </p:cNvSpPr>
          <p:nvPr>
            <p:ph type="title"/>
          </p:nvPr>
        </p:nvSpPr>
        <p:spPr>
          <a:xfrm>
            <a:off x="914400" y="572569"/>
            <a:ext cx="5867399" cy="1642956"/>
          </a:xfrm>
        </p:spPr>
        <p:txBody>
          <a:bodyPr anchor="b">
            <a:normAutofit/>
          </a:bodyPr>
          <a:lstStyle/>
          <a:p>
            <a:r>
              <a:rPr lang="en-US" sz="3600">
                <a:solidFill>
                  <a:schemeClr val="tx2"/>
                </a:solidFill>
              </a:rPr>
              <a:t>With thanks to </a:t>
            </a:r>
          </a:p>
        </p:txBody>
      </p:sp>
      <p:sp>
        <p:nvSpPr>
          <p:cNvPr id="3" name="Content Placeholder 2">
            <a:extLst>
              <a:ext uri="{FF2B5EF4-FFF2-40B4-BE49-F238E27FC236}">
                <a16:creationId xmlns:a16="http://schemas.microsoft.com/office/drawing/2014/main" id="{7767E543-4D13-CD8B-F8F2-62462C0A0C43}"/>
              </a:ext>
            </a:extLst>
          </p:cNvPr>
          <p:cNvSpPr>
            <a:spLocks noGrp="1"/>
          </p:cNvSpPr>
          <p:nvPr>
            <p:ph idx="1"/>
          </p:nvPr>
        </p:nvSpPr>
        <p:spPr>
          <a:xfrm>
            <a:off x="897726" y="2596244"/>
            <a:ext cx="5884073" cy="2304530"/>
          </a:xfrm>
        </p:spPr>
        <p:txBody>
          <a:bodyPr>
            <a:normAutofit/>
          </a:bodyPr>
          <a:lstStyle/>
          <a:p>
            <a:r>
              <a:rPr lang="en-US" sz="2400" dirty="0">
                <a:solidFill>
                  <a:schemeClr val="tx2"/>
                </a:solidFill>
              </a:rPr>
              <a:t>Sadia Khan, Informatics PhD student</a:t>
            </a:r>
          </a:p>
          <a:p>
            <a:r>
              <a:rPr lang="en-US" sz="2400" dirty="0" err="1">
                <a:solidFill>
                  <a:schemeClr val="tx2"/>
                </a:solidFill>
              </a:rPr>
              <a:t>Sachith</a:t>
            </a:r>
            <a:r>
              <a:rPr lang="en-US" sz="2400" dirty="0">
                <a:solidFill>
                  <a:schemeClr val="tx2"/>
                </a:solidFill>
              </a:rPr>
              <a:t> </a:t>
            </a:r>
            <a:r>
              <a:rPr lang="en-US" sz="2400" dirty="0" err="1">
                <a:solidFill>
                  <a:schemeClr val="tx2"/>
                </a:solidFill>
              </a:rPr>
              <a:t>Withana</a:t>
            </a:r>
            <a:r>
              <a:rPr lang="en-US" sz="2400" dirty="0">
                <a:solidFill>
                  <a:schemeClr val="tx2"/>
                </a:solidFill>
              </a:rPr>
              <a:t>, ISE PhD student</a:t>
            </a:r>
          </a:p>
          <a:p>
            <a:r>
              <a:rPr lang="en-US" sz="2400" dirty="0">
                <a:solidFill>
                  <a:schemeClr val="tx2"/>
                </a:solidFill>
              </a:rPr>
              <a:t>Yu Luo, Postdoctoral Scholar</a:t>
            </a:r>
          </a:p>
          <a:p>
            <a:r>
              <a:rPr lang="en-US" sz="2400" dirty="0">
                <a:solidFill>
                  <a:schemeClr val="tx2"/>
                </a:solidFill>
              </a:rPr>
              <a:t>Julie </a:t>
            </a:r>
            <a:r>
              <a:rPr lang="en-US" sz="2400" dirty="0" err="1">
                <a:solidFill>
                  <a:schemeClr val="tx2"/>
                </a:solidFill>
              </a:rPr>
              <a:t>Wernert</a:t>
            </a:r>
            <a:r>
              <a:rPr lang="en-US" sz="2400" dirty="0">
                <a:solidFill>
                  <a:schemeClr val="tx2"/>
                </a:solidFill>
              </a:rPr>
              <a:t>, PTI</a:t>
            </a:r>
          </a:p>
        </p:txBody>
      </p:sp>
      <p:pic>
        <p:nvPicPr>
          <p:cNvPr id="4" name="Picture 2" descr="NSF 4-Color Bitmap Logo">
            <a:extLst>
              <a:ext uri="{FF2B5EF4-FFF2-40B4-BE49-F238E27FC236}">
                <a16:creationId xmlns:a16="http://schemas.microsoft.com/office/drawing/2014/main" id="{FC781B5F-7FFB-DCF6-0DCA-8E1394115C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1648" y="2528843"/>
            <a:ext cx="1711017" cy="171101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3A08F662-48D1-FA03-118F-2635C49D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831043">
            <a:off x="10804270" y="2608216"/>
            <a:ext cx="328131" cy="32029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35907"/>
              <a:gd name="connsiteY0" fmla="*/ 326 h 5069368"/>
              <a:gd name="connsiteX1" fmla="*/ 3964140 w 4735907"/>
              <a:gd name="connsiteY1" fmla="*/ 591130 h 5069368"/>
              <a:gd name="connsiteX2" fmla="*/ 4735908 w 4735907"/>
              <a:gd name="connsiteY2" fmla="*/ 1906232 h 5069368"/>
              <a:gd name="connsiteX3" fmla="*/ 3419865 w 4735907"/>
              <a:gd name="connsiteY3" fmla="*/ 4845181 h 5069368"/>
              <a:gd name="connsiteX4" fmla="*/ 1074535 w 4735907"/>
              <a:gd name="connsiteY4" fmla="*/ 4657562 h 5069368"/>
              <a:gd name="connsiteX5" fmla="*/ 33359 w 4735907"/>
              <a:gd name="connsiteY5" fmla="*/ 2995991 h 5069368"/>
              <a:gd name="connsiteX6" fmla="*/ 592137 w 4735907"/>
              <a:gd name="connsiteY6" fmla="*/ 806182 h 5069368"/>
              <a:gd name="connsiteX7" fmla="*/ 2649000 w 4735907"/>
              <a:gd name="connsiteY7" fmla="*/ 326 h 5069368"/>
              <a:gd name="connsiteX0" fmla="*/ 2649000 w 4735907"/>
              <a:gd name="connsiteY0" fmla="*/ 326 h 4785324"/>
              <a:gd name="connsiteX1" fmla="*/ 3964140 w 4735907"/>
              <a:gd name="connsiteY1" fmla="*/ 591130 h 4785324"/>
              <a:gd name="connsiteX2" fmla="*/ 4735908 w 4735907"/>
              <a:gd name="connsiteY2" fmla="*/ 1906232 h 4785324"/>
              <a:gd name="connsiteX3" fmla="*/ 3789263 w 4735907"/>
              <a:gd name="connsiteY3" fmla="*/ 4362640 h 4785324"/>
              <a:gd name="connsiteX4" fmla="*/ 1074535 w 4735907"/>
              <a:gd name="connsiteY4" fmla="*/ 4657562 h 4785324"/>
              <a:gd name="connsiteX5" fmla="*/ 33359 w 4735907"/>
              <a:gd name="connsiteY5" fmla="*/ 2995991 h 4785324"/>
              <a:gd name="connsiteX6" fmla="*/ 592137 w 4735907"/>
              <a:gd name="connsiteY6" fmla="*/ 806182 h 4785324"/>
              <a:gd name="connsiteX7" fmla="*/ 2649000 w 4735907"/>
              <a:gd name="connsiteY7" fmla="*/ 326 h 4785324"/>
              <a:gd name="connsiteX0" fmla="*/ 2649000 w 4735907"/>
              <a:gd name="connsiteY0" fmla="*/ 326 h 4673180"/>
              <a:gd name="connsiteX1" fmla="*/ 3964140 w 4735907"/>
              <a:gd name="connsiteY1" fmla="*/ 591130 h 4673180"/>
              <a:gd name="connsiteX2" fmla="*/ 4735908 w 4735907"/>
              <a:gd name="connsiteY2" fmla="*/ 1906232 h 4673180"/>
              <a:gd name="connsiteX3" fmla="*/ 3789263 w 4735907"/>
              <a:gd name="connsiteY3" fmla="*/ 4362640 h 4673180"/>
              <a:gd name="connsiteX4" fmla="*/ 1372888 w 4735907"/>
              <a:gd name="connsiteY4" fmla="*/ 4468894 h 4673180"/>
              <a:gd name="connsiteX5" fmla="*/ 33359 w 4735907"/>
              <a:gd name="connsiteY5" fmla="*/ 2995991 h 4673180"/>
              <a:gd name="connsiteX6" fmla="*/ 592137 w 4735907"/>
              <a:gd name="connsiteY6" fmla="*/ 806182 h 4673180"/>
              <a:gd name="connsiteX7" fmla="*/ 2649000 w 4735907"/>
              <a:gd name="connsiteY7" fmla="*/ 326 h 4673180"/>
              <a:gd name="connsiteX0" fmla="*/ 2637095 w 4724002"/>
              <a:gd name="connsiteY0" fmla="*/ 326 h 4673180"/>
              <a:gd name="connsiteX1" fmla="*/ 3952235 w 4724002"/>
              <a:gd name="connsiteY1" fmla="*/ 591130 h 4673180"/>
              <a:gd name="connsiteX2" fmla="*/ 4724003 w 4724002"/>
              <a:gd name="connsiteY2" fmla="*/ 1906232 h 4673180"/>
              <a:gd name="connsiteX3" fmla="*/ 3777358 w 4724002"/>
              <a:gd name="connsiteY3" fmla="*/ 4362640 h 4673180"/>
              <a:gd name="connsiteX4" fmla="*/ 1360983 w 4724002"/>
              <a:gd name="connsiteY4" fmla="*/ 4468894 h 4673180"/>
              <a:gd name="connsiteX5" fmla="*/ 21454 w 4724002"/>
              <a:gd name="connsiteY5" fmla="*/ 2995991 h 4673180"/>
              <a:gd name="connsiteX6" fmla="*/ 796364 w 4724002"/>
              <a:gd name="connsiteY6" fmla="*/ 829745 h 4673180"/>
              <a:gd name="connsiteX7" fmla="*/ 2637095 w 4724002"/>
              <a:gd name="connsiteY7" fmla="*/ 326 h 4673180"/>
              <a:gd name="connsiteX0" fmla="*/ 2210404 w 4297311"/>
              <a:gd name="connsiteY0" fmla="*/ 326 h 4687649"/>
              <a:gd name="connsiteX1" fmla="*/ 3525544 w 4297311"/>
              <a:gd name="connsiteY1" fmla="*/ 591130 h 4687649"/>
              <a:gd name="connsiteX2" fmla="*/ 4297312 w 4297311"/>
              <a:gd name="connsiteY2" fmla="*/ 1906232 h 4687649"/>
              <a:gd name="connsiteX3" fmla="*/ 3350667 w 4297311"/>
              <a:gd name="connsiteY3" fmla="*/ 4362640 h 4687649"/>
              <a:gd name="connsiteX4" fmla="*/ 934292 w 4297311"/>
              <a:gd name="connsiteY4" fmla="*/ 4468894 h 4687649"/>
              <a:gd name="connsiteX5" fmla="*/ 56643 w 4297311"/>
              <a:gd name="connsiteY5" fmla="*/ 2764811 h 4687649"/>
              <a:gd name="connsiteX6" fmla="*/ 369673 w 4297311"/>
              <a:gd name="connsiteY6" fmla="*/ 829745 h 4687649"/>
              <a:gd name="connsiteX7" fmla="*/ 2210404 w 4297311"/>
              <a:gd name="connsiteY7" fmla="*/ 326 h 4687649"/>
              <a:gd name="connsiteX0" fmla="*/ 2210404 w 4297311"/>
              <a:gd name="connsiteY0" fmla="*/ 326 h 4573093"/>
              <a:gd name="connsiteX1" fmla="*/ 3525544 w 4297311"/>
              <a:gd name="connsiteY1" fmla="*/ 591130 h 4573093"/>
              <a:gd name="connsiteX2" fmla="*/ 4297312 w 4297311"/>
              <a:gd name="connsiteY2" fmla="*/ 1906232 h 4573093"/>
              <a:gd name="connsiteX3" fmla="*/ 3350667 w 4297311"/>
              <a:gd name="connsiteY3" fmla="*/ 4362640 h 4573093"/>
              <a:gd name="connsiteX4" fmla="*/ 867811 w 4297311"/>
              <a:gd name="connsiteY4" fmla="*/ 4160029 h 4573093"/>
              <a:gd name="connsiteX5" fmla="*/ 56643 w 4297311"/>
              <a:gd name="connsiteY5" fmla="*/ 2764811 h 4573093"/>
              <a:gd name="connsiteX6" fmla="*/ 369673 w 4297311"/>
              <a:gd name="connsiteY6" fmla="*/ 829745 h 4573093"/>
              <a:gd name="connsiteX7" fmla="*/ 2210404 w 4297311"/>
              <a:gd name="connsiteY7" fmla="*/ 326 h 4573093"/>
              <a:gd name="connsiteX0" fmla="*/ 2210404 w 4297311"/>
              <a:gd name="connsiteY0" fmla="*/ 326 h 4243749"/>
              <a:gd name="connsiteX1" fmla="*/ 3525544 w 4297311"/>
              <a:gd name="connsiteY1" fmla="*/ 591130 h 4243749"/>
              <a:gd name="connsiteX2" fmla="*/ 4297312 w 4297311"/>
              <a:gd name="connsiteY2" fmla="*/ 1906232 h 4243749"/>
              <a:gd name="connsiteX3" fmla="*/ 3490658 w 4297311"/>
              <a:gd name="connsiteY3" fmla="*/ 3794744 h 4243749"/>
              <a:gd name="connsiteX4" fmla="*/ 867811 w 4297311"/>
              <a:gd name="connsiteY4" fmla="*/ 4160029 h 4243749"/>
              <a:gd name="connsiteX5" fmla="*/ 56643 w 4297311"/>
              <a:gd name="connsiteY5" fmla="*/ 2764811 h 4243749"/>
              <a:gd name="connsiteX6" fmla="*/ 369673 w 4297311"/>
              <a:gd name="connsiteY6" fmla="*/ 829745 h 4243749"/>
              <a:gd name="connsiteX7" fmla="*/ 2210404 w 4297311"/>
              <a:gd name="connsiteY7" fmla="*/ 326 h 424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311" h="4243749">
                <a:moveTo>
                  <a:pt x="2210404" y="326"/>
                </a:moveTo>
                <a:cubicBezTo>
                  <a:pt x="2752170" y="-12684"/>
                  <a:pt x="3192541" y="366356"/>
                  <a:pt x="3525544" y="591130"/>
                </a:cubicBezTo>
                <a:cubicBezTo>
                  <a:pt x="3942739" y="1033016"/>
                  <a:pt x="4057024" y="1155441"/>
                  <a:pt x="4297312" y="1906232"/>
                </a:cubicBezTo>
                <a:cubicBezTo>
                  <a:pt x="4206600" y="2615241"/>
                  <a:pt x="4100887" y="3336189"/>
                  <a:pt x="3490658" y="3794744"/>
                </a:cubicBezTo>
                <a:cubicBezTo>
                  <a:pt x="2880429" y="4253299"/>
                  <a:pt x="1440147" y="4331684"/>
                  <a:pt x="867811" y="4160029"/>
                </a:cubicBezTo>
                <a:cubicBezTo>
                  <a:pt x="295475" y="3988374"/>
                  <a:pt x="168480" y="3394046"/>
                  <a:pt x="56643" y="2764811"/>
                </a:cubicBezTo>
                <a:cubicBezTo>
                  <a:pt x="-71142" y="2087729"/>
                  <a:pt x="10713" y="1290493"/>
                  <a:pt x="369673" y="829745"/>
                </a:cubicBezTo>
                <a:cubicBezTo>
                  <a:pt x="728633" y="368998"/>
                  <a:pt x="1557731" y="31074"/>
                  <a:pt x="2210404"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F808306-5431-8997-9DDF-67FDBE729296}"/>
              </a:ext>
            </a:extLst>
          </p:cNvPr>
          <p:cNvPicPr>
            <a:picLocks noChangeAspect="1"/>
          </p:cNvPicPr>
          <p:nvPr/>
        </p:nvPicPr>
        <p:blipFill rotWithShape="1">
          <a:blip r:embed="rId3">
            <a:extLst>
              <a:ext uri="{28A0092B-C50C-407E-A947-70E740481C1C}">
                <a14:useLocalDpi xmlns:a14="http://schemas.microsoft.com/office/drawing/2010/main" val="0"/>
              </a:ext>
            </a:extLst>
          </a:blip>
          <a:srcRect l="584" t="-3154" r="-584" b="3154"/>
          <a:stretch/>
        </p:blipFill>
        <p:spPr>
          <a:xfrm>
            <a:off x="8766629" y="4458720"/>
            <a:ext cx="2815771" cy="1583870"/>
          </a:xfrm>
          <a:prstGeom prst="rect">
            <a:avLst/>
          </a:prstGeom>
          <a:solidFill>
            <a:srgbClr val="000926"/>
          </a:solidFill>
          <a:scene3d>
            <a:camera prst="orthographicFront"/>
            <a:lightRig rig="contrasting" dir="t">
              <a:rot lat="0" lon="0" rev="3000000"/>
            </a:lightRig>
          </a:scene3d>
          <a:sp3d contourW="7620">
            <a:bevelT w="95250" h="31750"/>
            <a:contourClr>
              <a:srgbClr val="333333"/>
            </a:contourClr>
          </a:sp3d>
        </p:spPr>
      </p:pic>
      <p:grpSp>
        <p:nvGrpSpPr>
          <p:cNvPr id="13" name="Group 12">
            <a:extLst>
              <a:ext uri="{FF2B5EF4-FFF2-40B4-BE49-F238E27FC236}">
                <a16:creationId xmlns:a16="http://schemas.microsoft.com/office/drawing/2014/main" id="{795B4978-8CC6-802D-4FAD-9E4011C638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403" y="2999395"/>
            <a:ext cx="1439697" cy="792223"/>
            <a:chOff x="10912403" y="2999395"/>
            <a:chExt cx="1439697" cy="792223"/>
          </a:xfrm>
        </p:grpSpPr>
        <p:sp>
          <p:nvSpPr>
            <p:cNvPr id="14" name="Freeform: Shape 13">
              <a:extLst>
                <a:ext uri="{FF2B5EF4-FFF2-40B4-BE49-F238E27FC236}">
                  <a16:creationId xmlns:a16="http://schemas.microsoft.com/office/drawing/2014/main" id="{8E14EDC5-C114-2A0D-EE03-15A25C184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1039">
              <a:off x="10912403" y="2999395"/>
              <a:ext cx="1439697" cy="792223"/>
            </a:xfrm>
            <a:custGeom>
              <a:avLst/>
              <a:gdLst>
                <a:gd name="connsiteX0" fmla="*/ 1396688 w 1545066"/>
                <a:gd name="connsiteY0" fmla="*/ 257336 h 850204"/>
                <a:gd name="connsiteX1" fmla="*/ 1501555 w 1545066"/>
                <a:gd name="connsiteY1" fmla="*/ 398749 h 850204"/>
                <a:gd name="connsiteX2" fmla="*/ 1535472 w 1545066"/>
                <a:gd name="connsiteY2" fmla="*/ 484305 h 850204"/>
                <a:gd name="connsiteX3" fmla="*/ 1545066 w 1545066"/>
                <a:gd name="connsiteY3" fmla="*/ 524331 h 850204"/>
                <a:gd name="connsiteX4" fmla="*/ 1280176 w 1545066"/>
                <a:gd name="connsiteY4" fmla="*/ 798799 h 850204"/>
                <a:gd name="connsiteX5" fmla="*/ 1240517 w 1545066"/>
                <a:gd name="connsiteY5" fmla="*/ 803924 h 850204"/>
                <a:gd name="connsiteX6" fmla="*/ 1202311 w 1545066"/>
                <a:gd name="connsiteY6" fmla="*/ 807073 h 850204"/>
                <a:gd name="connsiteX7" fmla="*/ 1138841 w 1545066"/>
                <a:gd name="connsiteY7" fmla="*/ 511317 h 850204"/>
                <a:gd name="connsiteX8" fmla="*/ 873259 w 1545066"/>
                <a:gd name="connsiteY8" fmla="*/ 347778 h 850204"/>
                <a:gd name="connsiteX9" fmla="*/ 624680 w 1545066"/>
                <a:gd name="connsiteY9" fmla="*/ 374982 h 850204"/>
                <a:gd name="connsiteX10" fmla="*/ 415581 w 1545066"/>
                <a:gd name="connsiteY10" fmla="*/ 532351 h 850204"/>
                <a:gd name="connsiteX11" fmla="*/ 365679 w 1545066"/>
                <a:gd name="connsiteY11" fmla="*/ 829857 h 850204"/>
                <a:gd name="connsiteX12" fmla="*/ 0 w 1545066"/>
                <a:gd name="connsiteY12" fmla="*/ 844340 h 850204"/>
                <a:gd name="connsiteX13" fmla="*/ 27827 w 1545066"/>
                <a:gd name="connsiteY13" fmla="*/ 552933 h 850204"/>
                <a:gd name="connsiteX14" fmla="*/ 291932 w 1545066"/>
                <a:gd name="connsiteY14" fmla="*/ 144599 h 850204"/>
                <a:gd name="connsiteX15" fmla="*/ 923290 w 1545066"/>
                <a:gd name="connsiteY15" fmla="*/ 6693 h 850204"/>
                <a:gd name="connsiteX16" fmla="*/ 1260397 w 1545066"/>
                <a:gd name="connsiteY16" fmla="*/ 145932 h 850204"/>
                <a:gd name="connsiteX17" fmla="*/ 1396688 w 1545066"/>
                <a:gd name="connsiteY17" fmla="*/ 257336 h 8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5066" h="850204">
                  <a:moveTo>
                    <a:pt x="1396688" y="257336"/>
                  </a:moveTo>
                  <a:cubicBezTo>
                    <a:pt x="1438120" y="299202"/>
                    <a:pt x="1474315" y="346070"/>
                    <a:pt x="1501555" y="398749"/>
                  </a:cubicBezTo>
                  <a:cubicBezTo>
                    <a:pt x="1515174" y="425088"/>
                    <a:pt x="1526249" y="453895"/>
                    <a:pt x="1535472" y="484305"/>
                  </a:cubicBezTo>
                  <a:lnTo>
                    <a:pt x="1545066" y="524331"/>
                  </a:lnTo>
                  <a:lnTo>
                    <a:pt x="1280176" y="798799"/>
                  </a:lnTo>
                  <a:lnTo>
                    <a:pt x="1240517" y="803924"/>
                  </a:lnTo>
                  <a:cubicBezTo>
                    <a:pt x="1223868" y="805875"/>
                    <a:pt x="1210454" y="807110"/>
                    <a:pt x="1202311" y="807073"/>
                  </a:cubicBezTo>
                  <a:cubicBezTo>
                    <a:pt x="1190974" y="756691"/>
                    <a:pt x="1193682" y="587866"/>
                    <a:pt x="1138841" y="511317"/>
                  </a:cubicBezTo>
                  <a:cubicBezTo>
                    <a:pt x="1083999" y="434768"/>
                    <a:pt x="958952" y="370500"/>
                    <a:pt x="873259" y="347778"/>
                  </a:cubicBezTo>
                  <a:cubicBezTo>
                    <a:pt x="787565" y="325055"/>
                    <a:pt x="700959" y="344219"/>
                    <a:pt x="624680" y="374982"/>
                  </a:cubicBezTo>
                  <a:cubicBezTo>
                    <a:pt x="548400" y="405744"/>
                    <a:pt x="458748" y="456539"/>
                    <a:pt x="415581" y="532351"/>
                  </a:cubicBezTo>
                  <a:cubicBezTo>
                    <a:pt x="372415" y="608164"/>
                    <a:pt x="364904" y="729351"/>
                    <a:pt x="365679" y="829857"/>
                  </a:cubicBezTo>
                  <a:cubicBezTo>
                    <a:pt x="252427" y="837550"/>
                    <a:pt x="41049" y="861040"/>
                    <a:pt x="0" y="844340"/>
                  </a:cubicBezTo>
                  <a:cubicBezTo>
                    <a:pt x="3489" y="765378"/>
                    <a:pt x="8777" y="680027"/>
                    <a:pt x="27827" y="552933"/>
                  </a:cubicBezTo>
                  <a:cubicBezTo>
                    <a:pt x="46094" y="469025"/>
                    <a:pt x="149753" y="236758"/>
                    <a:pt x="291932" y="144599"/>
                  </a:cubicBezTo>
                  <a:cubicBezTo>
                    <a:pt x="470802" y="38930"/>
                    <a:pt x="671883" y="-20866"/>
                    <a:pt x="923290" y="6693"/>
                  </a:cubicBezTo>
                  <a:cubicBezTo>
                    <a:pt x="1058019" y="8700"/>
                    <a:pt x="1164021" y="80591"/>
                    <a:pt x="1260397" y="145932"/>
                  </a:cubicBezTo>
                  <a:cubicBezTo>
                    <a:pt x="1308587" y="178604"/>
                    <a:pt x="1355256" y="215469"/>
                    <a:pt x="1396688" y="257336"/>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2DEAF04-D40B-0A94-DCC3-0BD156B80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1039">
              <a:off x="10912403" y="2999395"/>
              <a:ext cx="1439697" cy="792223"/>
            </a:xfrm>
            <a:custGeom>
              <a:avLst/>
              <a:gdLst>
                <a:gd name="connsiteX0" fmla="*/ 1396688 w 1545066"/>
                <a:gd name="connsiteY0" fmla="*/ 257336 h 850204"/>
                <a:gd name="connsiteX1" fmla="*/ 1501555 w 1545066"/>
                <a:gd name="connsiteY1" fmla="*/ 398749 h 850204"/>
                <a:gd name="connsiteX2" fmla="*/ 1535472 w 1545066"/>
                <a:gd name="connsiteY2" fmla="*/ 484305 h 850204"/>
                <a:gd name="connsiteX3" fmla="*/ 1545066 w 1545066"/>
                <a:gd name="connsiteY3" fmla="*/ 524331 h 850204"/>
                <a:gd name="connsiteX4" fmla="*/ 1280176 w 1545066"/>
                <a:gd name="connsiteY4" fmla="*/ 798799 h 850204"/>
                <a:gd name="connsiteX5" fmla="*/ 1240517 w 1545066"/>
                <a:gd name="connsiteY5" fmla="*/ 803924 h 850204"/>
                <a:gd name="connsiteX6" fmla="*/ 1202311 w 1545066"/>
                <a:gd name="connsiteY6" fmla="*/ 807073 h 850204"/>
                <a:gd name="connsiteX7" fmla="*/ 1138841 w 1545066"/>
                <a:gd name="connsiteY7" fmla="*/ 511317 h 850204"/>
                <a:gd name="connsiteX8" fmla="*/ 873259 w 1545066"/>
                <a:gd name="connsiteY8" fmla="*/ 347778 h 850204"/>
                <a:gd name="connsiteX9" fmla="*/ 624680 w 1545066"/>
                <a:gd name="connsiteY9" fmla="*/ 374982 h 850204"/>
                <a:gd name="connsiteX10" fmla="*/ 415581 w 1545066"/>
                <a:gd name="connsiteY10" fmla="*/ 532351 h 850204"/>
                <a:gd name="connsiteX11" fmla="*/ 365679 w 1545066"/>
                <a:gd name="connsiteY11" fmla="*/ 829857 h 850204"/>
                <a:gd name="connsiteX12" fmla="*/ 0 w 1545066"/>
                <a:gd name="connsiteY12" fmla="*/ 844340 h 850204"/>
                <a:gd name="connsiteX13" fmla="*/ 27827 w 1545066"/>
                <a:gd name="connsiteY13" fmla="*/ 552933 h 850204"/>
                <a:gd name="connsiteX14" fmla="*/ 291932 w 1545066"/>
                <a:gd name="connsiteY14" fmla="*/ 144599 h 850204"/>
                <a:gd name="connsiteX15" fmla="*/ 923290 w 1545066"/>
                <a:gd name="connsiteY15" fmla="*/ 6693 h 850204"/>
                <a:gd name="connsiteX16" fmla="*/ 1260397 w 1545066"/>
                <a:gd name="connsiteY16" fmla="*/ 145932 h 850204"/>
                <a:gd name="connsiteX17" fmla="*/ 1396688 w 1545066"/>
                <a:gd name="connsiteY17" fmla="*/ 257336 h 8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5066" h="850204">
                  <a:moveTo>
                    <a:pt x="1396688" y="257336"/>
                  </a:moveTo>
                  <a:cubicBezTo>
                    <a:pt x="1438120" y="299202"/>
                    <a:pt x="1474315" y="346070"/>
                    <a:pt x="1501555" y="398749"/>
                  </a:cubicBezTo>
                  <a:cubicBezTo>
                    <a:pt x="1515174" y="425088"/>
                    <a:pt x="1526249" y="453895"/>
                    <a:pt x="1535472" y="484305"/>
                  </a:cubicBezTo>
                  <a:lnTo>
                    <a:pt x="1545066" y="524331"/>
                  </a:lnTo>
                  <a:lnTo>
                    <a:pt x="1280176" y="798799"/>
                  </a:lnTo>
                  <a:lnTo>
                    <a:pt x="1240517" y="803924"/>
                  </a:lnTo>
                  <a:cubicBezTo>
                    <a:pt x="1223868" y="805875"/>
                    <a:pt x="1210454" y="807110"/>
                    <a:pt x="1202311" y="807073"/>
                  </a:cubicBezTo>
                  <a:cubicBezTo>
                    <a:pt x="1190974" y="756691"/>
                    <a:pt x="1193682" y="587866"/>
                    <a:pt x="1138841" y="511317"/>
                  </a:cubicBezTo>
                  <a:cubicBezTo>
                    <a:pt x="1083999" y="434768"/>
                    <a:pt x="958952" y="370500"/>
                    <a:pt x="873259" y="347778"/>
                  </a:cubicBezTo>
                  <a:cubicBezTo>
                    <a:pt x="787565" y="325055"/>
                    <a:pt x="700959" y="344219"/>
                    <a:pt x="624680" y="374982"/>
                  </a:cubicBezTo>
                  <a:cubicBezTo>
                    <a:pt x="548400" y="405744"/>
                    <a:pt x="458748" y="456539"/>
                    <a:pt x="415581" y="532351"/>
                  </a:cubicBezTo>
                  <a:cubicBezTo>
                    <a:pt x="372415" y="608164"/>
                    <a:pt x="364904" y="729351"/>
                    <a:pt x="365679" y="829857"/>
                  </a:cubicBezTo>
                  <a:cubicBezTo>
                    <a:pt x="252427" y="837550"/>
                    <a:pt x="41049" y="861040"/>
                    <a:pt x="0" y="844340"/>
                  </a:cubicBezTo>
                  <a:cubicBezTo>
                    <a:pt x="3489" y="765378"/>
                    <a:pt x="8777" y="680027"/>
                    <a:pt x="27827" y="552933"/>
                  </a:cubicBezTo>
                  <a:cubicBezTo>
                    <a:pt x="46094" y="469025"/>
                    <a:pt x="149753" y="236758"/>
                    <a:pt x="291932" y="144599"/>
                  </a:cubicBezTo>
                  <a:cubicBezTo>
                    <a:pt x="470802" y="38930"/>
                    <a:pt x="671883" y="-20866"/>
                    <a:pt x="923290" y="6693"/>
                  </a:cubicBezTo>
                  <a:cubicBezTo>
                    <a:pt x="1058019" y="8700"/>
                    <a:pt x="1164021" y="80591"/>
                    <a:pt x="1260397" y="145932"/>
                  </a:cubicBezTo>
                  <a:cubicBezTo>
                    <a:pt x="1308587" y="178604"/>
                    <a:pt x="1355256" y="215469"/>
                    <a:pt x="1396688" y="257336"/>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69AAF386-D283-84F2-1D7D-C7DA2B8D5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56883" y="5422006"/>
            <a:ext cx="1115359" cy="1487958"/>
            <a:chOff x="7296309" y="5207789"/>
            <a:chExt cx="1275934" cy="1702175"/>
          </a:xfrm>
        </p:grpSpPr>
        <p:sp>
          <p:nvSpPr>
            <p:cNvPr id="18" name="Freeform: Shape 17">
              <a:extLst>
                <a:ext uri="{FF2B5EF4-FFF2-40B4-BE49-F238E27FC236}">
                  <a16:creationId xmlns:a16="http://schemas.microsoft.com/office/drawing/2014/main" id="{1166E49C-3BB5-99B2-C76A-3BC47A710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296524" flipH="1">
              <a:off x="7296309" y="5207789"/>
              <a:ext cx="1275934" cy="1702175"/>
            </a:xfrm>
            <a:custGeom>
              <a:avLst/>
              <a:gdLst>
                <a:gd name="connsiteX0" fmla="*/ 413414 w 1275934"/>
                <a:gd name="connsiteY0" fmla="*/ 0 h 1702175"/>
                <a:gd name="connsiteX1" fmla="*/ 304774 w 1275934"/>
                <a:gd name="connsiteY1" fmla="*/ 110998 h 1702175"/>
                <a:gd name="connsiteX2" fmla="*/ 198285 w 1275934"/>
                <a:gd name="connsiteY2" fmla="*/ 278691 h 1702175"/>
                <a:gd name="connsiteX3" fmla="*/ 77239 w 1275934"/>
                <a:gd name="connsiteY3" fmla="*/ 584221 h 1702175"/>
                <a:gd name="connsiteX4" fmla="*/ 129 w 1275934"/>
                <a:gd name="connsiteY4" fmla="*/ 1087733 h 1702175"/>
                <a:gd name="connsiteX5" fmla="*/ 40732 w 1275934"/>
                <a:gd name="connsiteY5" fmla="*/ 1520787 h 1702175"/>
                <a:gd name="connsiteX6" fmla="*/ 86143 w 1275934"/>
                <a:gd name="connsiteY6" fmla="*/ 1702175 h 1702175"/>
                <a:gd name="connsiteX7" fmla="*/ 298850 w 1275934"/>
                <a:gd name="connsiteY7" fmla="*/ 1683349 h 1702175"/>
                <a:gd name="connsiteX8" fmla="*/ 288155 w 1275934"/>
                <a:gd name="connsiteY8" fmla="*/ 1645610 h 1702175"/>
                <a:gd name="connsiteX9" fmla="*/ 255343 w 1275934"/>
                <a:gd name="connsiteY9" fmla="*/ 1511493 h 1702175"/>
                <a:gd name="connsiteX10" fmla="*/ 220627 w 1275934"/>
                <a:gd name="connsiteY10" fmla="*/ 1285491 h 1702175"/>
                <a:gd name="connsiteX11" fmla="*/ 226319 w 1275934"/>
                <a:gd name="connsiteY11" fmla="*/ 1254353 h 1702175"/>
                <a:gd name="connsiteX12" fmla="*/ 391543 w 1275934"/>
                <a:gd name="connsiteY12" fmla="*/ 1344187 h 1702175"/>
                <a:gd name="connsiteX13" fmla="*/ 621298 w 1275934"/>
                <a:gd name="connsiteY13" fmla="*/ 1412444 h 1702175"/>
                <a:gd name="connsiteX14" fmla="*/ 825462 w 1275934"/>
                <a:gd name="connsiteY14" fmla="*/ 1420715 h 1702175"/>
                <a:gd name="connsiteX15" fmla="*/ 1082885 w 1275934"/>
                <a:gd name="connsiteY15" fmla="*/ 1355189 h 1702175"/>
                <a:gd name="connsiteX16" fmla="*/ 1245658 w 1275934"/>
                <a:gd name="connsiteY16" fmla="*/ 1250763 h 1702175"/>
                <a:gd name="connsiteX17" fmla="*/ 1262468 w 1275934"/>
                <a:gd name="connsiteY17" fmla="*/ 1200735 h 1702175"/>
                <a:gd name="connsiteX18" fmla="*/ 1096926 w 1275934"/>
                <a:gd name="connsiteY18" fmla="*/ 1125848 h 1702175"/>
                <a:gd name="connsiteX19" fmla="*/ 839504 w 1275934"/>
                <a:gd name="connsiteY19" fmla="*/ 1065003 h 1702175"/>
                <a:gd name="connsiteX20" fmla="*/ 493598 w 1275934"/>
                <a:gd name="connsiteY20" fmla="*/ 1063826 h 1702175"/>
                <a:gd name="connsiteX21" fmla="*/ 383995 w 1275934"/>
                <a:gd name="connsiteY21" fmla="*/ 1050201 h 1702175"/>
                <a:gd name="connsiteX22" fmla="*/ 604208 w 1275934"/>
                <a:gd name="connsiteY22" fmla="*/ 933314 h 1702175"/>
                <a:gd name="connsiteX23" fmla="*/ 784929 w 1275934"/>
                <a:gd name="connsiteY23" fmla="*/ 780538 h 1702175"/>
                <a:gd name="connsiteX24" fmla="*/ 927253 w 1275934"/>
                <a:gd name="connsiteY24" fmla="*/ 591816 h 1702175"/>
                <a:gd name="connsiteX25" fmla="*/ 967526 w 1275934"/>
                <a:gd name="connsiteY25" fmla="*/ 455792 h 1702175"/>
                <a:gd name="connsiteX26" fmla="*/ 959418 w 1275934"/>
                <a:gd name="connsiteY26" fmla="*/ 451230 h 1702175"/>
                <a:gd name="connsiteX27" fmla="*/ 642608 w 1275934"/>
                <a:gd name="connsiteY27" fmla="*/ 523347 h 1702175"/>
                <a:gd name="connsiteX28" fmla="*/ 373188 w 1275934"/>
                <a:gd name="connsiteY28" fmla="*/ 675485 h 1702175"/>
                <a:gd name="connsiteX29" fmla="*/ 371596 w 1275934"/>
                <a:gd name="connsiteY29" fmla="*/ 647133 h 1702175"/>
                <a:gd name="connsiteX30" fmla="*/ 485545 w 1275934"/>
                <a:gd name="connsiteY30" fmla="*/ 436286 h 1702175"/>
                <a:gd name="connsiteX31" fmla="*/ 490122 w 1275934"/>
                <a:gd name="connsiteY31" fmla="*/ 213648 h 1702175"/>
                <a:gd name="connsiteX32" fmla="*/ 413414 w 1275934"/>
                <a:gd name="connsiteY32" fmla="*/ 0 h 17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5934" h="1702175">
                  <a:moveTo>
                    <a:pt x="413414" y="0"/>
                  </a:moveTo>
                  <a:cubicBezTo>
                    <a:pt x="382900" y="11331"/>
                    <a:pt x="337913" y="70099"/>
                    <a:pt x="304774" y="110998"/>
                  </a:cubicBezTo>
                  <a:cubicBezTo>
                    <a:pt x="266900" y="157740"/>
                    <a:pt x="236207" y="199821"/>
                    <a:pt x="198285" y="278691"/>
                  </a:cubicBezTo>
                  <a:cubicBezTo>
                    <a:pt x="160363" y="357562"/>
                    <a:pt x="110266" y="449382"/>
                    <a:pt x="77239" y="584221"/>
                  </a:cubicBezTo>
                  <a:cubicBezTo>
                    <a:pt x="44213" y="719062"/>
                    <a:pt x="1840" y="934013"/>
                    <a:pt x="129" y="1087733"/>
                  </a:cubicBezTo>
                  <a:cubicBezTo>
                    <a:pt x="-1584" y="1241451"/>
                    <a:pt x="13884" y="1381282"/>
                    <a:pt x="40732" y="1520787"/>
                  </a:cubicBezTo>
                  <a:lnTo>
                    <a:pt x="86143" y="1702175"/>
                  </a:lnTo>
                  <a:lnTo>
                    <a:pt x="298850" y="1683349"/>
                  </a:lnTo>
                  <a:lnTo>
                    <a:pt x="288155" y="1645610"/>
                  </a:lnTo>
                  <a:cubicBezTo>
                    <a:pt x="275655" y="1599248"/>
                    <a:pt x="264255" y="1552473"/>
                    <a:pt x="255343" y="1511493"/>
                  </a:cubicBezTo>
                  <a:cubicBezTo>
                    <a:pt x="237520" y="1429532"/>
                    <a:pt x="225464" y="1328347"/>
                    <a:pt x="220627" y="1285491"/>
                  </a:cubicBezTo>
                  <a:cubicBezTo>
                    <a:pt x="215790" y="1242634"/>
                    <a:pt x="215241" y="1246646"/>
                    <a:pt x="226319" y="1254353"/>
                  </a:cubicBezTo>
                  <a:cubicBezTo>
                    <a:pt x="237397" y="1262059"/>
                    <a:pt x="325713" y="1317839"/>
                    <a:pt x="391543" y="1344187"/>
                  </a:cubicBezTo>
                  <a:cubicBezTo>
                    <a:pt x="457372" y="1370536"/>
                    <a:pt x="548979" y="1399690"/>
                    <a:pt x="621298" y="1412444"/>
                  </a:cubicBezTo>
                  <a:cubicBezTo>
                    <a:pt x="693618" y="1425199"/>
                    <a:pt x="748530" y="1430257"/>
                    <a:pt x="825462" y="1420715"/>
                  </a:cubicBezTo>
                  <a:cubicBezTo>
                    <a:pt x="902393" y="1411172"/>
                    <a:pt x="1012852" y="1383514"/>
                    <a:pt x="1082885" y="1355189"/>
                  </a:cubicBezTo>
                  <a:cubicBezTo>
                    <a:pt x="1152918" y="1326864"/>
                    <a:pt x="1215728" y="1276505"/>
                    <a:pt x="1245658" y="1250763"/>
                  </a:cubicBezTo>
                  <a:cubicBezTo>
                    <a:pt x="1275588" y="1225020"/>
                    <a:pt x="1287257" y="1221554"/>
                    <a:pt x="1262468" y="1200735"/>
                  </a:cubicBezTo>
                  <a:cubicBezTo>
                    <a:pt x="1237680" y="1179916"/>
                    <a:pt x="1167420" y="1148470"/>
                    <a:pt x="1096926" y="1125848"/>
                  </a:cubicBezTo>
                  <a:cubicBezTo>
                    <a:pt x="1026431" y="1103227"/>
                    <a:pt x="940058" y="1075340"/>
                    <a:pt x="839504" y="1065003"/>
                  </a:cubicBezTo>
                  <a:cubicBezTo>
                    <a:pt x="738949" y="1054666"/>
                    <a:pt x="569517" y="1066293"/>
                    <a:pt x="493598" y="1063826"/>
                  </a:cubicBezTo>
                  <a:cubicBezTo>
                    <a:pt x="417680" y="1061360"/>
                    <a:pt x="377861" y="1057635"/>
                    <a:pt x="383995" y="1050201"/>
                  </a:cubicBezTo>
                  <a:cubicBezTo>
                    <a:pt x="390128" y="1042768"/>
                    <a:pt x="537386" y="978258"/>
                    <a:pt x="604208" y="933314"/>
                  </a:cubicBezTo>
                  <a:cubicBezTo>
                    <a:pt x="671031" y="888370"/>
                    <a:pt x="731089" y="837455"/>
                    <a:pt x="784929" y="780538"/>
                  </a:cubicBezTo>
                  <a:cubicBezTo>
                    <a:pt x="838771" y="723622"/>
                    <a:pt x="898172" y="646701"/>
                    <a:pt x="927253" y="591816"/>
                  </a:cubicBezTo>
                  <a:cubicBezTo>
                    <a:pt x="952699" y="543792"/>
                    <a:pt x="980370" y="474232"/>
                    <a:pt x="967526" y="455792"/>
                  </a:cubicBezTo>
                  <a:cubicBezTo>
                    <a:pt x="965692" y="453157"/>
                    <a:pt x="963031" y="451566"/>
                    <a:pt x="959418" y="451230"/>
                  </a:cubicBezTo>
                  <a:cubicBezTo>
                    <a:pt x="930516" y="448543"/>
                    <a:pt x="740312" y="485972"/>
                    <a:pt x="642608" y="523347"/>
                  </a:cubicBezTo>
                  <a:cubicBezTo>
                    <a:pt x="544902" y="560724"/>
                    <a:pt x="418356" y="654855"/>
                    <a:pt x="373188" y="675485"/>
                  </a:cubicBezTo>
                  <a:cubicBezTo>
                    <a:pt x="328020" y="696116"/>
                    <a:pt x="352870" y="687000"/>
                    <a:pt x="371596" y="647133"/>
                  </a:cubicBezTo>
                  <a:cubicBezTo>
                    <a:pt x="390322" y="607266"/>
                    <a:pt x="468078" y="521773"/>
                    <a:pt x="485545" y="436286"/>
                  </a:cubicBezTo>
                  <a:cubicBezTo>
                    <a:pt x="502680" y="352426"/>
                    <a:pt x="502485" y="307479"/>
                    <a:pt x="490122" y="213648"/>
                  </a:cubicBezTo>
                  <a:cubicBezTo>
                    <a:pt x="474829" y="135158"/>
                    <a:pt x="456534" y="74219"/>
                    <a:pt x="413414" y="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A36D83F-5CFA-0F42-AEB3-1EF25A7B7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296524" flipH="1">
              <a:off x="7296309" y="5207789"/>
              <a:ext cx="1275934" cy="1702175"/>
            </a:xfrm>
            <a:custGeom>
              <a:avLst/>
              <a:gdLst>
                <a:gd name="connsiteX0" fmla="*/ 413414 w 1275934"/>
                <a:gd name="connsiteY0" fmla="*/ 0 h 1702175"/>
                <a:gd name="connsiteX1" fmla="*/ 304774 w 1275934"/>
                <a:gd name="connsiteY1" fmla="*/ 110998 h 1702175"/>
                <a:gd name="connsiteX2" fmla="*/ 198285 w 1275934"/>
                <a:gd name="connsiteY2" fmla="*/ 278691 h 1702175"/>
                <a:gd name="connsiteX3" fmla="*/ 77239 w 1275934"/>
                <a:gd name="connsiteY3" fmla="*/ 584221 h 1702175"/>
                <a:gd name="connsiteX4" fmla="*/ 129 w 1275934"/>
                <a:gd name="connsiteY4" fmla="*/ 1087733 h 1702175"/>
                <a:gd name="connsiteX5" fmla="*/ 40732 w 1275934"/>
                <a:gd name="connsiteY5" fmla="*/ 1520787 h 1702175"/>
                <a:gd name="connsiteX6" fmla="*/ 86143 w 1275934"/>
                <a:gd name="connsiteY6" fmla="*/ 1702175 h 1702175"/>
                <a:gd name="connsiteX7" fmla="*/ 298850 w 1275934"/>
                <a:gd name="connsiteY7" fmla="*/ 1683349 h 1702175"/>
                <a:gd name="connsiteX8" fmla="*/ 288155 w 1275934"/>
                <a:gd name="connsiteY8" fmla="*/ 1645610 h 1702175"/>
                <a:gd name="connsiteX9" fmla="*/ 255343 w 1275934"/>
                <a:gd name="connsiteY9" fmla="*/ 1511493 h 1702175"/>
                <a:gd name="connsiteX10" fmla="*/ 220627 w 1275934"/>
                <a:gd name="connsiteY10" fmla="*/ 1285491 h 1702175"/>
                <a:gd name="connsiteX11" fmla="*/ 226319 w 1275934"/>
                <a:gd name="connsiteY11" fmla="*/ 1254353 h 1702175"/>
                <a:gd name="connsiteX12" fmla="*/ 391543 w 1275934"/>
                <a:gd name="connsiteY12" fmla="*/ 1344187 h 1702175"/>
                <a:gd name="connsiteX13" fmla="*/ 621298 w 1275934"/>
                <a:gd name="connsiteY13" fmla="*/ 1412444 h 1702175"/>
                <a:gd name="connsiteX14" fmla="*/ 825462 w 1275934"/>
                <a:gd name="connsiteY14" fmla="*/ 1420715 h 1702175"/>
                <a:gd name="connsiteX15" fmla="*/ 1082885 w 1275934"/>
                <a:gd name="connsiteY15" fmla="*/ 1355189 h 1702175"/>
                <a:gd name="connsiteX16" fmla="*/ 1245658 w 1275934"/>
                <a:gd name="connsiteY16" fmla="*/ 1250763 h 1702175"/>
                <a:gd name="connsiteX17" fmla="*/ 1262468 w 1275934"/>
                <a:gd name="connsiteY17" fmla="*/ 1200735 h 1702175"/>
                <a:gd name="connsiteX18" fmla="*/ 1096926 w 1275934"/>
                <a:gd name="connsiteY18" fmla="*/ 1125848 h 1702175"/>
                <a:gd name="connsiteX19" fmla="*/ 839504 w 1275934"/>
                <a:gd name="connsiteY19" fmla="*/ 1065003 h 1702175"/>
                <a:gd name="connsiteX20" fmla="*/ 493598 w 1275934"/>
                <a:gd name="connsiteY20" fmla="*/ 1063826 h 1702175"/>
                <a:gd name="connsiteX21" fmla="*/ 383995 w 1275934"/>
                <a:gd name="connsiteY21" fmla="*/ 1050201 h 1702175"/>
                <a:gd name="connsiteX22" fmla="*/ 604208 w 1275934"/>
                <a:gd name="connsiteY22" fmla="*/ 933314 h 1702175"/>
                <a:gd name="connsiteX23" fmla="*/ 784929 w 1275934"/>
                <a:gd name="connsiteY23" fmla="*/ 780538 h 1702175"/>
                <a:gd name="connsiteX24" fmla="*/ 927253 w 1275934"/>
                <a:gd name="connsiteY24" fmla="*/ 591816 h 1702175"/>
                <a:gd name="connsiteX25" fmla="*/ 967526 w 1275934"/>
                <a:gd name="connsiteY25" fmla="*/ 455792 h 1702175"/>
                <a:gd name="connsiteX26" fmla="*/ 959418 w 1275934"/>
                <a:gd name="connsiteY26" fmla="*/ 451230 h 1702175"/>
                <a:gd name="connsiteX27" fmla="*/ 642608 w 1275934"/>
                <a:gd name="connsiteY27" fmla="*/ 523347 h 1702175"/>
                <a:gd name="connsiteX28" fmla="*/ 373188 w 1275934"/>
                <a:gd name="connsiteY28" fmla="*/ 675485 h 1702175"/>
                <a:gd name="connsiteX29" fmla="*/ 371596 w 1275934"/>
                <a:gd name="connsiteY29" fmla="*/ 647133 h 1702175"/>
                <a:gd name="connsiteX30" fmla="*/ 485545 w 1275934"/>
                <a:gd name="connsiteY30" fmla="*/ 436286 h 1702175"/>
                <a:gd name="connsiteX31" fmla="*/ 490122 w 1275934"/>
                <a:gd name="connsiteY31" fmla="*/ 213648 h 1702175"/>
                <a:gd name="connsiteX32" fmla="*/ 413414 w 1275934"/>
                <a:gd name="connsiteY32" fmla="*/ 0 h 170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5934" h="1702175">
                  <a:moveTo>
                    <a:pt x="413414" y="0"/>
                  </a:moveTo>
                  <a:cubicBezTo>
                    <a:pt x="382900" y="11331"/>
                    <a:pt x="337913" y="70099"/>
                    <a:pt x="304774" y="110998"/>
                  </a:cubicBezTo>
                  <a:cubicBezTo>
                    <a:pt x="266900" y="157740"/>
                    <a:pt x="236207" y="199821"/>
                    <a:pt x="198285" y="278691"/>
                  </a:cubicBezTo>
                  <a:cubicBezTo>
                    <a:pt x="160363" y="357562"/>
                    <a:pt x="110266" y="449382"/>
                    <a:pt x="77239" y="584221"/>
                  </a:cubicBezTo>
                  <a:cubicBezTo>
                    <a:pt x="44213" y="719062"/>
                    <a:pt x="1840" y="934013"/>
                    <a:pt x="129" y="1087733"/>
                  </a:cubicBezTo>
                  <a:cubicBezTo>
                    <a:pt x="-1584" y="1241451"/>
                    <a:pt x="13884" y="1381282"/>
                    <a:pt x="40732" y="1520787"/>
                  </a:cubicBezTo>
                  <a:lnTo>
                    <a:pt x="86143" y="1702175"/>
                  </a:lnTo>
                  <a:lnTo>
                    <a:pt x="298850" y="1683349"/>
                  </a:lnTo>
                  <a:lnTo>
                    <a:pt x="288155" y="1645610"/>
                  </a:lnTo>
                  <a:cubicBezTo>
                    <a:pt x="275655" y="1599248"/>
                    <a:pt x="264255" y="1552473"/>
                    <a:pt x="255343" y="1511493"/>
                  </a:cubicBezTo>
                  <a:cubicBezTo>
                    <a:pt x="237520" y="1429532"/>
                    <a:pt x="225464" y="1328347"/>
                    <a:pt x="220627" y="1285491"/>
                  </a:cubicBezTo>
                  <a:cubicBezTo>
                    <a:pt x="215790" y="1242634"/>
                    <a:pt x="215241" y="1246646"/>
                    <a:pt x="226319" y="1254353"/>
                  </a:cubicBezTo>
                  <a:cubicBezTo>
                    <a:pt x="237397" y="1262059"/>
                    <a:pt x="325713" y="1317839"/>
                    <a:pt x="391543" y="1344187"/>
                  </a:cubicBezTo>
                  <a:cubicBezTo>
                    <a:pt x="457372" y="1370536"/>
                    <a:pt x="548979" y="1399690"/>
                    <a:pt x="621298" y="1412444"/>
                  </a:cubicBezTo>
                  <a:cubicBezTo>
                    <a:pt x="693618" y="1425199"/>
                    <a:pt x="748530" y="1430257"/>
                    <a:pt x="825462" y="1420715"/>
                  </a:cubicBezTo>
                  <a:cubicBezTo>
                    <a:pt x="902393" y="1411172"/>
                    <a:pt x="1012852" y="1383514"/>
                    <a:pt x="1082885" y="1355189"/>
                  </a:cubicBezTo>
                  <a:cubicBezTo>
                    <a:pt x="1152918" y="1326864"/>
                    <a:pt x="1215728" y="1276505"/>
                    <a:pt x="1245658" y="1250763"/>
                  </a:cubicBezTo>
                  <a:cubicBezTo>
                    <a:pt x="1275588" y="1225020"/>
                    <a:pt x="1287257" y="1221554"/>
                    <a:pt x="1262468" y="1200735"/>
                  </a:cubicBezTo>
                  <a:cubicBezTo>
                    <a:pt x="1237680" y="1179916"/>
                    <a:pt x="1167420" y="1148470"/>
                    <a:pt x="1096926" y="1125848"/>
                  </a:cubicBezTo>
                  <a:cubicBezTo>
                    <a:pt x="1026431" y="1103227"/>
                    <a:pt x="940058" y="1075340"/>
                    <a:pt x="839504" y="1065003"/>
                  </a:cubicBezTo>
                  <a:cubicBezTo>
                    <a:pt x="738949" y="1054666"/>
                    <a:pt x="569517" y="1066293"/>
                    <a:pt x="493598" y="1063826"/>
                  </a:cubicBezTo>
                  <a:cubicBezTo>
                    <a:pt x="417680" y="1061360"/>
                    <a:pt x="377861" y="1057635"/>
                    <a:pt x="383995" y="1050201"/>
                  </a:cubicBezTo>
                  <a:cubicBezTo>
                    <a:pt x="390128" y="1042768"/>
                    <a:pt x="537386" y="978258"/>
                    <a:pt x="604208" y="933314"/>
                  </a:cubicBezTo>
                  <a:cubicBezTo>
                    <a:pt x="671031" y="888370"/>
                    <a:pt x="731089" y="837455"/>
                    <a:pt x="784929" y="780538"/>
                  </a:cubicBezTo>
                  <a:cubicBezTo>
                    <a:pt x="838771" y="723622"/>
                    <a:pt x="898172" y="646701"/>
                    <a:pt x="927253" y="591816"/>
                  </a:cubicBezTo>
                  <a:cubicBezTo>
                    <a:pt x="952699" y="543792"/>
                    <a:pt x="980370" y="474232"/>
                    <a:pt x="967526" y="455792"/>
                  </a:cubicBezTo>
                  <a:cubicBezTo>
                    <a:pt x="965692" y="453157"/>
                    <a:pt x="963031" y="451566"/>
                    <a:pt x="959418" y="451230"/>
                  </a:cubicBezTo>
                  <a:cubicBezTo>
                    <a:pt x="930516" y="448543"/>
                    <a:pt x="740312" y="485972"/>
                    <a:pt x="642608" y="523347"/>
                  </a:cubicBezTo>
                  <a:cubicBezTo>
                    <a:pt x="544902" y="560724"/>
                    <a:pt x="418356" y="654855"/>
                    <a:pt x="373188" y="675485"/>
                  </a:cubicBezTo>
                  <a:cubicBezTo>
                    <a:pt x="328020" y="696116"/>
                    <a:pt x="352870" y="687000"/>
                    <a:pt x="371596" y="647133"/>
                  </a:cubicBezTo>
                  <a:cubicBezTo>
                    <a:pt x="390322" y="607266"/>
                    <a:pt x="468078" y="521773"/>
                    <a:pt x="485545" y="436286"/>
                  </a:cubicBezTo>
                  <a:cubicBezTo>
                    <a:pt x="502680" y="352426"/>
                    <a:pt x="502485" y="307479"/>
                    <a:pt x="490122" y="213648"/>
                  </a:cubicBezTo>
                  <a:cubicBezTo>
                    <a:pt x="474829" y="135158"/>
                    <a:pt x="456534" y="74219"/>
                    <a:pt x="413414" y="0"/>
                  </a:cubicBezTo>
                  <a:close/>
                </a:path>
              </a:pathLst>
            </a:custGeom>
            <a:solidFill>
              <a:schemeClr val="accent3">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a:extLst>
              <a:ext uri="{FF2B5EF4-FFF2-40B4-BE49-F238E27FC236}">
                <a16:creationId xmlns:a16="http://schemas.microsoft.com/office/drawing/2014/main" id="{BBD5D406-1F50-8E4B-0016-754976DD7EC8}"/>
              </a:ext>
            </a:extLst>
          </p:cNvPr>
          <p:cNvPicPr>
            <a:picLocks noChangeAspect="1"/>
          </p:cNvPicPr>
          <p:nvPr/>
        </p:nvPicPr>
        <p:blipFill>
          <a:blip r:embed="rId4"/>
          <a:stretch>
            <a:fillRect/>
          </a:stretch>
        </p:blipFill>
        <p:spPr>
          <a:xfrm>
            <a:off x="8810920" y="815410"/>
            <a:ext cx="2523490" cy="1209040"/>
          </a:xfrm>
          <a:prstGeom prst="rect">
            <a:avLst/>
          </a:prstGeom>
        </p:spPr>
      </p:pic>
    </p:spTree>
    <p:extLst>
      <p:ext uri="{BB962C8B-B14F-4D97-AF65-F5344CB8AC3E}">
        <p14:creationId xmlns:p14="http://schemas.microsoft.com/office/powerpoint/2010/main" val="179761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container&#10;&#10;Description automatically generated">
            <a:extLst>
              <a:ext uri="{FF2B5EF4-FFF2-40B4-BE49-F238E27FC236}">
                <a16:creationId xmlns:a16="http://schemas.microsoft.com/office/drawing/2014/main" id="{E5C5C396-CDBB-71C9-E656-EFE1E810298F}"/>
              </a:ext>
            </a:extLst>
          </p:cNvPr>
          <p:cNvPicPr>
            <a:picLocks noChangeAspect="1"/>
          </p:cNvPicPr>
          <p:nvPr/>
        </p:nvPicPr>
        <p:blipFill rotWithShape="1">
          <a:blip r:embed="rId3"/>
          <a:srcRect/>
          <a:stretch/>
        </p:blipFill>
        <p:spPr>
          <a:xfrm>
            <a:off x="20" y="-22"/>
            <a:ext cx="12191977" cy="6858022"/>
          </a:xfrm>
          <a:prstGeom prst="rect">
            <a:avLst/>
          </a:prstGeom>
        </p:spPr>
      </p:pic>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96B631-276A-D1ED-4DF0-3291C8C653D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Takeaways</a:t>
            </a:r>
          </a:p>
        </p:txBody>
      </p:sp>
      <p:sp>
        <p:nvSpPr>
          <p:cNvPr id="5" name="Text Placeholder 4">
            <a:extLst>
              <a:ext uri="{FF2B5EF4-FFF2-40B4-BE49-F238E27FC236}">
                <a16:creationId xmlns:a16="http://schemas.microsoft.com/office/drawing/2014/main" id="{24F32098-19A1-4371-6B7C-F0F55551460A}"/>
              </a:ext>
            </a:extLst>
          </p:cNvPr>
          <p:cNvSpPr>
            <a:spLocks noGrp="1"/>
          </p:cNvSpPr>
          <p:nvPr>
            <p:ph type="body" idx="1"/>
          </p:nvPr>
        </p:nvSpPr>
        <p:spPr>
          <a:xfrm>
            <a:off x="643466" y="4551037"/>
            <a:ext cx="5449479" cy="1578054"/>
          </a:xfrm>
        </p:spPr>
        <p:txBody>
          <a:bodyPr vert="horz" lIns="91440" tIns="45720" rIns="91440" bIns="45720" rtlCol="0" anchor="b">
            <a:normAutofit/>
          </a:bodyPr>
          <a:lstStyle/>
          <a:p>
            <a:endParaRPr lang="en-US">
              <a:solidFill>
                <a:srgbClr val="FFFFFF"/>
              </a:solidFill>
            </a:endParaRPr>
          </a:p>
        </p:txBody>
      </p:sp>
      <p:sp>
        <p:nvSpPr>
          <p:cNvPr id="15" name="Rectangle 1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5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2693-9C4A-B877-2215-F2F5B3C01700}"/>
              </a:ext>
            </a:extLst>
          </p:cNvPr>
          <p:cNvSpPr>
            <a:spLocks noGrp="1"/>
          </p:cNvSpPr>
          <p:nvPr>
            <p:ph type="title"/>
          </p:nvPr>
        </p:nvSpPr>
        <p:spPr>
          <a:xfrm>
            <a:off x="6823878" y="741391"/>
            <a:ext cx="4491821" cy="1616203"/>
          </a:xfrm>
        </p:spPr>
        <p:txBody>
          <a:bodyPr anchor="b">
            <a:normAutofit/>
          </a:bodyPr>
          <a:lstStyle/>
          <a:p>
            <a:r>
              <a:rPr lang="en-US" sz="3200"/>
              <a:t>What are we encouraging with positive results lense on paper evaluation?</a:t>
            </a:r>
          </a:p>
        </p:txBody>
      </p:sp>
      <p:pic>
        <p:nvPicPr>
          <p:cNvPr id="4" name="Picture 3" descr="Cholera tramples the victors and the vanquished both">
            <a:extLst>
              <a:ext uri="{FF2B5EF4-FFF2-40B4-BE49-F238E27FC236}">
                <a16:creationId xmlns:a16="http://schemas.microsoft.com/office/drawing/2014/main" id="{77D8001C-6639-E5C2-BA44-79805D38EDBF}"/>
              </a:ext>
            </a:extLst>
          </p:cNvPr>
          <p:cNvPicPr>
            <a:picLocks noChangeAspect="1"/>
          </p:cNvPicPr>
          <p:nvPr/>
        </p:nvPicPr>
        <p:blipFill rotWithShape="1">
          <a:blip r:embed="rId3">
            <a:extLst>
              <a:ext uri="{28A0092B-C50C-407E-A947-70E740481C1C}">
                <a14:useLocalDpi xmlns:a14="http://schemas.microsoft.com/office/drawing/2010/main" val="0"/>
              </a:ext>
            </a:extLst>
          </a:blip>
          <a:srcRect l="16283" r="10606"/>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26C7F47B-3019-5CDF-53BC-F3C8E46E8774}"/>
              </a:ext>
            </a:extLst>
          </p:cNvPr>
          <p:cNvSpPr>
            <a:spLocks noGrp="1"/>
          </p:cNvSpPr>
          <p:nvPr>
            <p:ph idx="1"/>
          </p:nvPr>
        </p:nvSpPr>
        <p:spPr>
          <a:xfrm>
            <a:off x="6823878" y="2533475"/>
            <a:ext cx="4491820" cy="3879681"/>
          </a:xfrm>
        </p:spPr>
        <p:txBody>
          <a:bodyPr anchor="t">
            <a:normAutofit lnSpcReduction="10000"/>
          </a:bodyPr>
          <a:lstStyle/>
          <a:p>
            <a:r>
              <a:rPr lang="en-US" sz="2000" dirty="0"/>
              <a:t>“metric-hacking”</a:t>
            </a:r>
          </a:p>
          <a:p>
            <a:r>
              <a:rPr lang="en-US" sz="2000" dirty="0"/>
              <a:t>Performance graphs that don’t tell the whole story. That do just enough</a:t>
            </a:r>
          </a:p>
          <a:p>
            <a:pPr marL="0" indent="0">
              <a:buNone/>
            </a:pPr>
            <a:endParaRPr lang="en-US" sz="2000" dirty="0"/>
          </a:p>
          <a:p>
            <a:r>
              <a:rPr lang="en-US" sz="2000" dirty="0"/>
              <a:t>Iterative work</a:t>
            </a:r>
          </a:p>
          <a:p>
            <a:r>
              <a:rPr lang="en-US" sz="2000" dirty="0"/>
              <a:t>Lower rates of reproducibility.  “Metric hacking” could lead to reluctance to make information available to build off piece of work or confirm finding</a:t>
            </a:r>
          </a:p>
          <a:p>
            <a:r>
              <a:rPr lang="en-US" sz="2000" b="1" dirty="0">
                <a:solidFill>
                  <a:srgbClr val="C55A11"/>
                </a:solidFill>
              </a:rPr>
              <a:t>Tools and systems that have been designed as ignorant of broader benefit or harm</a:t>
            </a:r>
          </a:p>
          <a:p>
            <a:endParaRPr lang="en-US" sz="2000" dirty="0"/>
          </a:p>
          <a:p>
            <a:pPr marL="0" indent="0">
              <a:buNone/>
            </a:pPr>
            <a:endParaRPr lang="en-US" sz="2000" dirty="0"/>
          </a:p>
        </p:txBody>
      </p:sp>
    </p:spTree>
    <p:extLst>
      <p:ext uri="{BB962C8B-B14F-4D97-AF65-F5344CB8AC3E}">
        <p14:creationId xmlns:p14="http://schemas.microsoft.com/office/powerpoint/2010/main" val="384548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EEC5D-B4DF-5EAA-C63E-BF4830E0E2E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can be done</a:t>
            </a:r>
            <a:endParaRPr lang="en-US" sz="4000" dirty="0">
              <a:solidFill>
                <a:srgbClr val="FFFFFF"/>
              </a:solidFill>
            </a:endParaRPr>
          </a:p>
        </p:txBody>
      </p:sp>
      <p:sp>
        <p:nvSpPr>
          <p:cNvPr id="3" name="TextBox 2">
            <a:extLst>
              <a:ext uri="{FF2B5EF4-FFF2-40B4-BE49-F238E27FC236}">
                <a16:creationId xmlns:a16="http://schemas.microsoft.com/office/drawing/2014/main" id="{51C694DA-0B28-4464-8C1B-AA001A30BCFA}"/>
              </a:ext>
            </a:extLst>
          </p:cNvPr>
          <p:cNvSpPr txBox="1"/>
          <p:nvPr/>
        </p:nvSpPr>
        <p:spPr>
          <a:xfrm>
            <a:off x="661372" y="2442983"/>
            <a:ext cx="3040083" cy="584775"/>
          </a:xfrm>
          <a:prstGeom prst="rect">
            <a:avLst/>
          </a:prstGeom>
          <a:noFill/>
        </p:spPr>
        <p:txBody>
          <a:bodyPr wrap="square" lIns="91440" tIns="45720" rIns="91440" bIns="45720" rtlCol="0" anchor="t">
            <a:spAutoFit/>
          </a:bodyPr>
          <a:lstStyle/>
          <a:p>
            <a:endParaRPr lang="en-US" sz="3200">
              <a:solidFill>
                <a:schemeClr val="accent4">
                  <a:lumMod val="50000"/>
                </a:schemeClr>
              </a:solidFill>
              <a:cs typeface="Calibri"/>
            </a:endParaRPr>
          </a:p>
        </p:txBody>
      </p:sp>
      <p:graphicFrame>
        <p:nvGraphicFramePr>
          <p:cNvPr id="8" name="Content Placeholder 5">
            <a:extLst>
              <a:ext uri="{FF2B5EF4-FFF2-40B4-BE49-F238E27FC236}">
                <a16:creationId xmlns:a16="http://schemas.microsoft.com/office/drawing/2014/main" id="{BF578556-E032-0538-EE11-41D2D50C09FE}"/>
              </a:ext>
            </a:extLst>
          </p:cNvPr>
          <p:cNvGraphicFramePr>
            <a:graphicFrameLocks noGrp="1"/>
          </p:cNvGraphicFramePr>
          <p:nvPr>
            <p:ph idx="1"/>
            <p:extLst>
              <p:ext uri="{D42A27DB-BD31-4B8C-83A1-F6EECF244321}">
                <p14:modId xmlns:p14="http://schemas.microsoft.com/office/powerpoint/2010/main" val="27506607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61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290" dirty="0"/>
              <a:t>User</a:t>
            </a:r>
            <a:r>
              <a:rPr sz="4400" spc="-225" dirty="0"/>
              <a:t> </a:t>
            </a:r>
            <a:r>
              <a:rPr sz="4400" spc="-345" dirty="0"/>
              <a:t>Feedback</a:t>
            </a:r>
            <a:endParaRPr sz="4400"/>
          </a:p>
        </p:txBody>
      </p:sp>
      <p:sp>
        <p:nvSpPr>
          <p:cNvPr id="3" name="object 3"/>
          <p:cNvSpPr txBox="1"/>
          <p:nvPr/>
        </p:nvSpPr>
        <p:spPr>
          <a:xfrm>
            <a:off x="916939" y="1795779"/>
            <a:ext cx="10161270" cy="3652520"/>
          </a:xfrm>
          <a:prstGeom prst="rect">
            <a:avLst/>
          </a:prstGeom>
        </p:spPr>
        <p:txBody>
          <a:bodyPr vert="horz" wrap="square" lIns="0" tIns="63500" rIns="0" bIns="0" rtlCol="0">
            <a:spAutoFit/>
          </a:bodyPr>
          <a:lstStyle/>
          <a:p>
            <a:pPr marL="241300" marR="5080" indent="-228600">
              <a:lnSpc>
                <a:spcPts val="3000"/>
              </a:lnSpc>
              <a:spcBef>
                <a:spcPts val="500"/>
              </a:spcBef>
              <a:buChar char="•"/>
              <a:tabLst>
                <a:tab pos="241300" algn="l"/>
              </a:tabLst>
            </a:pPr>
            <a:r>
              <a:rPr sz="2800" spc="-175" dirty="0">
                <a:latin typeface="Arial"/>
                <a:cs typeface="Arial"/>
              </a:rPr>
              <a:t>Source:</a:t>
            </a:r>
            <a:r>
              <a:rPr sz="2800" spc="-125" dirty="0">
                <a:latin typeface="Arial"/>
                <a:cs typeface="Arial"/>
              </a:rPr>
              <a:t> </a:t>
            </a:r>
            <a:r>
              <a:rPr sz="2800" i="1" spc="-175" dirty="0">
                <a:latin typeface="Arial"/>
                <a:cs typeface="Arial"/>
              </a:rPr>
              <a:t>Transparency</a:t>
            </a:r>
            <a:r>
              <a:rPr sz="2800" i="1" spc="-120" dirty="0">
                <a:latin typeface="Arial"/>
                <a:cs typeface="Arial"/>
              </a:rPr>
              <a:t> </a:t>
            </a:r>
            <a:r>
              <a:rPr sz="2800" i="1" spc="-135" dirty="0">
                <a:latin typeface="Arial"/>
                <a:cs typeface="Arial"/>
              </a:rPr>
              <a:t>and</a:t>
            </a:r>
            <a:r>
              <a:rPr sz="2800" i="1" spc="-125" dirty="0">
                <a:latin typeface="Arial"/>
                <a:cs typeface="Arial"/>
              </a:rPr>
              <a:t> </a:t>
            </a:r>
            <a:r>
              <a:rPr sz="2800" i="1" spc="-110" dirty="0">
                <a:latin typeface="Arial"/>
                <a:cs typeface="Arial"/>
              </a:rPr>
              <a:t>Reproducibility</a:t>
            </a:r>
            <a:r>
              <a:rPr sz="2800" i="1" spc="-120" dirty="0">
                <a:latin typeface="Arial"/>
                <a:cs typeface="Arial"/>
              </a:rPr>
              <a:t> </a:t>
            </a:r>
            <a:r>
              <a:rPr sz="2800" i="1" spc="-140" dirty="0">
                <a:latin typeface="Arial"/>
                <a:cs typeface="Arial"/>
              </a:rPr>
              <a:t>Practice</a:t>
            </a:r>
            <a:r>
              <a:rPr sz="2800" i="1" spc="-120" dirty="0">
                <a:latin typeface="Arial"/>
                <a:cs typeface="Arial"/>
              </a:rPr>
              <a:t> </a:t>
            </a:r>
            <a:r>
              <a:rPr sz="2800" i="1" spc="-65" dirty="0">
                <a:latin typeface="Arial"/>
                <a:cs typeface="Arial"/>
              </a:rPr>
              <a:t>in</a:t>
            </a:r>
            <a:r>
              <a:rPr sz="2800" i="1" spc="-120" dirty="0">
                <a:latin typeface="Arial"/>
                <a:cs typeface="Arial"/>
              </a:rPr>
              <a:t> </a:t>
            </a:r>
            <a:r>
              <a:rPr sz="2800" i="1" spc="-20" dirty="0">
                <a:latin typeface="Arial"/>
                <a:cs typeface="Arial"/>
              </a:rPr>
              <a:t>High </a:t>
            </a:r>
            <a:r>
              <a:rPr sz="2800" i="1" spc="-155" dirty="0">
                <a:latin typeface="Arial"/>
                <a:cs typeface="Arial"/>
              </a:rPr>
              <a:t>Performance</a:t>
            </a:r>
            <a:r>
              <a:rPr sz="2800" i="1" spc="-110" dirty="0">
                <a:latin typeface="Arial"/>
                <a:cs typeface="Arial"/>
              </a:rPr>
              <a:t> </a:t>
            </a:r>
            <a:r>
              <a:rPr sz="2800" i="1" spc="-130" dirty="0">
                <a:latin typeface="Arial"/>
                <a:cs typeface="Arial"/>
              </a:rPr>
              <a:t>Computing</a:t>
            </a:r>
            <a:r>
              <a:rPr sz="2800" spc="-130" dirty="0">
                <a:latin typeface="Arial"/>
                <a:cs typeface="Arial"/>
              </a:rPr>
              <a:t>.</a:t>
            </a:r>
            <a:r>
              <a:rPr sz="2800" spc="-105" dirty="0">
                <a:latin typeface="Arial"/>
                <a:cs typeface="Arial"/>
              </a:rPr>
              <a:t> </a:t>
            </a:r>
            <a:r>
              <a:rPr sz="2800" spc="-160" dirty="0">
                <a:latin typeface="Arial"/>
                <a:cs typeface="Arial"/>
              </a:rPr>
              <a:t>Plale,</a:t>
            </a:r>
            <a:r>
              <a:rPr sz="2800" spc="-110" dirty="0">
                <a:latin typeface="Arial"/>
                <a:cs typeface="Arial"/>
              </a:rPr>
              <a:t> </a:t>
            </a:r>
            <a:r>
              <a:rPr sz="2800" spc="-70" dirty="0">
                <a:latin typeface="Arial"/>
                <a:cs typeface="Arial"/>
              </a:rPr>
              <a:t>Malik,</a:t>
            </a:r>
            <a:r>
              <a:rPr sz="2800" spc="-110" dirty="0">
                <a:latin typeface="Arial"/>
                <a:cs typeface="Arial"/>
              </a:rPr>
              <a:t> </a:t>
            </a:r>
            <a:r>
              <a:rPr sz="2800" spc="-155" dirty="0">
                <a:latin typeface="Arial"/>
                <a:cs typeface="Arial"/>
              </a:rPr>
              <a:t>Pouchard.</a:t>
            </a:r>
            <a:r>
              <a:rPr sz="2800" spc="-110" dirty="0">
                <a:latin typeface="Arial"/>
                <a:cs typeface="Arial"/>
              </a:rPr>
              <a:t> </a:t>
            </a:r>
            <a:r>
              <a:rPr sz="2800" spc="-120" dirty="0">
                <a:latin typeface="Arial"/>
                <a:cs typeface="Arial"/>
              </a:rPr>
              <a:t>Forthcoming </a:t>
            </a:r>
            <a:r>
              <a:rPr sz="2800" spc="-35" dirty="0">
                <a:latin typeface="Arial"/>
                <a:cs typeface="Arial"/>
              </a:rPr>
              <a:t>in</a:t>
            </a:r>
            <a:r>
              <a:rPr sz="2800" spc="-110" dirty="0">
                <a:latin typeface="Arial"/>
                <a:cs typeface="Arial"/>
              </a:rPr>
              <a:t> </a:t>
            </a:r>
            <a:r>
              <a:rPr sz="2800" spc="-425" dirty="0">
                <a:latin typeface="Arial"/>
                <a:cs typeface="Arial"/>
              </a:rPr>
              <a:t>IEEE </a:t>
            </a:r>
            <a:r>
              <a:rPr sz="2800" spc="-155" dirty="0">
                <a:latin typeface="Arial"/>
                <a:cs typeface="Arial"/>
              </a:rPr>
              <a:t>Computer,</a:t>
            </a:r>
            <a:r>
              <a:rPr sz="2800" spc="-60" dirty="0">
                <a:latin typeface="Arial"/>
                <a:cs typeface="Arial"/>
              </a:rPr>
              <a:t> </a:t>
            </a:r>
            <a:r>
              <a:rPr sz="2800" spc="-10" dirty="0">
                <a:latin typeface="Arial"/>
                <a:cs typeface="Arial"/>
              </a:rPr>
              <a:t>2021.</a:t>
            </a:r>
            <a:endParaRPr sz="2800">
              <a:latin typeface="Arial"/>
              <a:cs typeface="Arial"/>
            </a:endParaRPr>
          </a:p>
          <a:p>
            <a:pPr>
              <a:lnSpc>
                <a:spcPct val="100000"/>
              </a:lnSpc>
              <a:spcBef>
                <a:spcPts val="30"/>
              </a:spcBef>
              <a:buFont typeface="Arial"/>
              <a:buChar char="•"/>
            </a:pPr>
            <a:endParaRPr sz="4050">
              <a:latin typeface="Arial"/>
              <a:cs typeface="Arial"/>
            </a:endParaRPr>
          </a:p>
          <a:p>
            <a:pPr marL="240665" indent="-227965">
              <a:lnSpc>
                <a:spcPct val="100000"/>
              </a:lnSpc>
              <a:buChar char="•"/>
              <a:tabLst>
                <a:tab pos="240665" algn="l"/>
              </a:tabLst>
            </a:pPr>
            <a:r>
              <a:rPr sz="2800" spc="-155" dirty="0">
                <a:latin typeface="Arial"/>
                <a:cs typeface="Arial"/>
              </a:rPr>
              <a:t>Conducted</a:t>
            </a:r>
            <a:r>
              <a:rPr sz="2800" spc="-114" dirty="0">
                <a:latin typeface="Arial"/>
                <a:cs typeface="Arial"/>
              </a:rPr>
              <a:t> </a:t>
            </a:r>
            <a:r>
              <a:rPr sz="2800" spc="-30" dirty="0">
                <a:latin typeface="Arial"/>
                <a:cs typeface="Arial"/>
              </a:rPr>
              <a:t>in</a:t>
            </a:r>
            <a:r>
              <a:rPr sz="2800" spc="-114" dirty="0">
                <a:latin typeface="Arial"/>
                <a:cs typeface="Arial"/>
              </a:rPr>
              <a:t> </a:t>
            </a:r>
            <a:r>
              <a:rPr sz="2800" spc="-204" dirty="0">
                <a:latin typeface="Arial"/>
                <a:cs typeface="Arial"/>
              </a:rPr>
              <a:t>Aug</a:t>
            </a:r>
            <a:r>
              <a:rPr sz="2800" spc="-125" dirty="0">
                <a:latin typeface="Arial"/>
                <a:cs typeface="Arial"/>
              </a:rPr>
              <a:t> </a:t>
            </a:r>
            <a:r>
              <a:rPr sz="2800" spc="-25" dirty="0">
                <a:latin typeface="Arial"/>
                <a:cs typeface="Arial"/>
              </a:rPr>
              <a:t>’20</a:t>
            </a:r>
            <a:endParaRPr sz="2800">
              <a:latin typeface="Arial"/>
              <a:cs typeface="Arial"/>
            </a:endParaRPr>
          </a:p>
          <a:p>
            <a:pPr marL="241300" marR="1174750" indent="-228600">
              <a:lnSpc>
                <a:spcPts val="3000"/>
              </a:lnSpc>
              <a:spcBef>
                <a:spcPts val="1045"/>
              </a:spcBef>
              <a:buChar char="•"/>
              <a:tabLst>
                <a:tab pos="241300" algn="l"/>
              </a:tabLst>
            </a:pPr>
            <a:r>
              <a:rPr sz="2800" spc="-135" dirty="0">
                <a:latin typeface="Arial"/>
                <a:cs typeface="Arial"/>
              </a:rPr>
              <a:t>9,949</a:t>
            </a:r>
            <a:r>
              <a:rPr sz="2800" spc="-120" dirty="0">
                <a:latin typeface="Arial"/>
                <a:cs typeface="Arial"/>
              </a:rPr>
              <a:t> </a:t>
            </a:r>
            <a:r>
              <a:rPr sz="2800" spc="-90" dirty="0">
                <a:latin typeface="Arial"/>
                <a:cs typeface="Arial"/>
              </a:rPr>
              <a:t>unique</a:t>
            </a:r>
            <a:r>
              <a:rPr sz="2800" spc="-135" dirty="0">
                <a:latin typeface="Arial"/>
                <a:cs typeface="Arial"/>
              </a:rPr>
              <a:t> </a:t>
            </a:r>
            <a:r>
              <a:rPr sz="2800" spc="-95" dirty="0">
                <a:latin typeface="Arial"/>
                <a:cs typeface="Arial"/>
              </a:rPr>
              <a:t>recipients</a:t>
            </a:r>
            <a:r>
              <a:rPr sz="2800" spc="-120" dirty="0">
                <a:latin typeface="Arial"/>
                <a:cs typeface="Arial"/>
              </a:rPr>
              <a:t> </a:t>
            </a:r>
            <a:r>
              <a:rPr sz="2800" spc="-85" dirty="0">
                <a:latin typeface="Arial"/>
                <a:cs typeface="Arial"/>
              </a:rPr>
              <a:t>who</a:t>
            </a:r>
            <a:r>
              <a:rPr sz="2800" spc="-130" dirty="0">
                <a:latin typeface="Arial"/>
                <a:cs typeface="Arial"/>
              </a:rPr>
              <a:t> </a:t>
            </a:r>
            <a:r>
              <a:rPr sz="2800" spc="-145" dirty="0">
                <a:latin typeface="Arial"/>
                <a:cs typeface="Arial"/>
              </a:rPr>
              <a:t>had</a:t>
            </a:r>
            <a:r>
              <a:rPr sz="2800" spc="-125" dirty="0">
                <a:latin typeface="Arial"/>
                <a:cs typeface="Arial"/>
              </a:rPr>
              <a:t> </a:t>
            </a:r>
            <a:r>
              <a:rPr sz="2800" spc="-70" dirty="0">
                <a:latin typeface="Arial"/>
                <a:cs typeface="Arial"/>
              </a:rPr>
              <a:t>participated</a:t>
            </a:r>
            <a:r>
              <a:rPr sz="2800" spc="-120" dirty="0">
                <a:latin typeface="Arial"/>
                <a:cs typeface="Arial"/>
              </a:rPr>
              <a:t> </a:t>
            </a:r>
            <a:r>
              <a:rPr sz="2800" spc="-30" dirty="0">
                <a:latin typeface="Arial"/>
                <a:cs typeface="Arial"/>
              </a:rPr>
              <a:t>in</a:t>
            </a:r>
            <a:r>
              <a:rPr sz="2800" spc="-125" dirty="0">
                <a:latin typeface="Arial"/>
                <a:cs typeface="Arial"/>
              </a:rPr>
              <a:t> </a:t>
            </a:r>
            <a:r>
              <a:rPr sz="2800" spc="-40" dirty="0">
                <a:latin typeface="Arial"/>
                <a:cs typeface="Arial"/>
              </a:rPr>
              <a:t>the</a:t>
            </a:r>
            <a:r>
              <a:rPr sz="2800" spc="-135" dirty="0">
                <a:latin typeface="Arial"/>
                <a:cs typeface="Arial"/>
              </a:rPr>
              <a:t> </a:t>
            </a:r>
            <a:r>
              <a:rPr sz="2800" spc="-305" dirty="0">
                <a:latin typeface="Arial"/>
                <a:cs typeface="Arial"/>
              </a:rPr>
              <a:t>SC17-</a:t>
            </a:r>
            <a:r>
              <a:rPr sz="2800" spc="-25" dirty="0">
                <a:latin typeface="Arial"/>
                <a:cs typeface="Arial"/>
              </a:rPr>
              <a:t>19 </a:t>
            </a:r>
            <a:r>
              <a:rPr sz="2800" spc="-105" dirty="0">
                <a:latin typeface="Arial"/>
                <a:cs typeface="Arial"/>
              </a:rPr>
              <a:t>technical</a:t>
            </a:r>
            <a:r>
              <a:rPr sz="2800" spc="-110" dirty="0">
                <a:latin typeface="Arial"/>
                <a:cs typeface="Arial"/>
              </a:rPr>
              <a:t> </a:t>
            </a:r>
            <a:r>
              <a:rPr sz="2800" spc="-10" dirty="0">
                <a:latin typeface="Arial"/>
                <a:cs typeface="Arial"/>
              </a:rPr>
              <a:t>programs</a:t>
            </a:r>
            <a:endParaRPr sz="2800">
              <a:latin typeface="Arial"/>
              <a:cs typeface="Arial"/>
            </a:endParaRPr>
          </a:p>
          <a:p>
            <a:pPr marL="240665" indent="-227965">
              <a:lnSpc>
                <a:spcPct val="100000"/>
              </a:lnSpc>
              <a:spcBef>
                <a:spcPts val="705"/>
              </a:spcBef>
              <a:buChar char="•"/>
              <a:tabLst>
                <a:tab pos="240665" algn="l"/>
              </a:tabLst>
            </a:pPr>
            <a:r>
              <a:rPr sz="2800" spc="-145" dirty="0">
                <a:latin typeface="Arial"/>
                <a:cs typeface="Arial"/>
              </a:rPr>
              <a:t>204</a:t>
            </a:r>
            <a:r>
              <a:rPr sz="2800" spc="-95" dirty="0">
                <a:latin typeface="Arial"/>
                <a:cs typeface="Arial"/>
              </a:rPr>
              <a:t> </a:t>
            </a:r>
            <a:r>
              <a:rPr sz="2800" spc="-120" dirty="0">
                <a:latin typeface="Arial"/>
                <a:cs typeface="Arial"/>
              </a:rPr>
              <a:t>self-</a:t>
            </a:r>
            <a:r>
              <a:rPr sz="2800" spc="-135" dirty="0">
                <a:latin typeface="Arial"/>
                <a:cs typeface="Arial"/>
              </a:rPr>
              <a:t>selected</a:t>
            </a:r>
            <a:r>
              <a:rPr sz="2800" spc="-95" dirty="0">
                <a:latin typeface="Arial"/>
                <a:cs typeface="Arial"/>
              </a:rPr>
              <a:t> </a:t>
            </a:r>
            <a:r>
              <a:rPr sz="2800" spc="-80" dirty="0">
                <a:latin typeface="Arial"/>
                <a:cs typeface="Arial"/>
              </a:rPr>
              <a:t>participants</a:t>
            </a:r>
            <a:r>
              <a:rPr sz="2800" spc="-90" dirty="0">
                <a:latin typeface="Arial"/>
                <a:cs typeface="Arial"/>
              </a:rPr>
              <a:t> </a:t>
            </a:r>
            <a:r>
              <a:rPr sz="2800" spc="-130" dirty="0">
                <a:latin typeface="Arial"/>
                <a:cs typeface="Arial"/>
              </a:rPr>
              <a:t>responded</a:t>
            </a:r>
            <a:r>
              <a:rPr sz="2800" spc="-100" dirty="0">
                <a:latin typeface="Arial"/>
                <a:cs typeface="Arial"/>
              </a:rPr>
              <a:t> </a:t>
            </a:r>
            <a:r>
              <a:rPr sz="2800" dirty="0">
                <a:latin typeface="Arial"/>
                <a:cs typeface="Arial"/>
              </a:rPr>
              <a:t>to</a:t>
            </a:r>
            <a:r>
              <a:rPr sz="2800" spc="-100" dirty="0">
                <a:latin typeface="Arial"/>
                <a:cs typeface="Arial"/>
              </a:rPr>
              <a:t> </a:t>
            </a:r>
            <a:r>
              <a:rPr sz="2800" spc="-45" dirty="0">
                <a:latin typeface="Arial"/>
                <a:cs typeface="Arial"/>
              </a:rPr>
              <a:t>the</a:t>
            </a:r>
            <a:r>
              <a:rPr sz="2800" spc="-105" dirty="0">
                <a:latin typeface="Arial"/>
                <a:cs typeface="Arial"/>
              </a:rPr>
              <a:t> </a:t>
            </a:r>
            <a:r>
              <a:rPr sz="2800" spc="-10" dirty="0">
                <a:latin typeface="Arial"/>
                <a:cs typeface="Arial"/>
              </a:rPr>
              <a:t>survey.</a:t>
            </a:r>
            <a:endParaRPr sz="2800">
              <a:latin typeface="Arial"/>
              <a:cs typeface="Arial"/>
            </a:endParaRPr>
          </a:p>
        </p:txBody>
      </p:sp>
      <p:pic>
        <p:nvPicPr>
          <p:cNvPr id="4" name="object 4"/>
          <p:cNvPicPr/>
          <p:nvPr/>
        </p:nvPicPr>
        <p:blipFill>
          <a:blip r:embed="rId2" cstate="print"/>
          <a:stretch>
            <a:fillRect/>
          </a:stretch>
        </p:blipFill>
        <p:spPr>
          <a:xfrm>
            <a:off x="0" y="5778034"/>
            <a:ext cx="1014344" cy="1067729"/>
          </a:xfrm>
          <a:prstGeom prst="rect">
            <a:avLst/>
          </a:prstGeom>
        </p:spPr>
      </p:pic>
      <p:sp>
        <p:nvSpPr>
          <p:cNvPr id="5" name="object 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6" name="object 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310" y="656844"/>
            <a:ext cx="4025265" cy="695960"/>
          </a:xfrm>
          <a:prstGeom prst="rect">
            <a:avLst/>
          </a:prstGeom>
        </p:spPr>
        <p:txBody>
          <a:bodyPr vert="horz" wrap="square" lIns="0" tIns="12700" rIns="0" bIns="0" rtlCol="0">
            <a:spAutoFit/>
          </a:bodyPr>
          <a:lstStyle/>
          <a:p>
            <a:pPr marL="12700">
              <a:lnSpc>
                <a:spcPct val="100000"/>
              </a:lnSpc>
              <a:spcBef>
                <a:spcPts val="100"/>
              </a:spcBef>
            </a:pPr>
            <a:r>
              <a:rPr sz="4400" spc="-330" dirty="0"/>
              <a:t>Survey</a:t>
            </a:r>
            <a:r>
              <a:rPr sz="4400" spc="-210" dirty="0"/>
              <a:t> </a:t>
            </a:r>
            <a:r>
              <a:rPr sz="4400" spc="-290" dirty="0"/>
              <a:t>Categories</a:t>
            </a:r>
            <a:endParaRPr sz="4400"/>
          </a:p>
        </p:txBody>
      </p:sp>
      <p:pic>
        <p:nvPicPr>
          <p:cNvPr id="3" name="object 3"/>
          <p:cNvPicPr/>
          <p:nvPr/>
        </p:nvPicPr>
        <p:blipFill>
          <a:blip r:embed="rId2" cstate="print"/>
          <a:stretch>
            <a:fillRect/>
          </a:stretch>
        </p:blipFill>
        <p:spPr>
          <a:xfrm>
            <a:off x="0" y="5778034"/>
            <a:ext cx="1014344" cy="1067729"/>
          </a:xfrm>
          <a:prstGeom prst="rect">
            <a:avLst/>
          </a:prstGeom>
        </p:spPr>
      </p:pic>
      <p:graphicFrame>
        <p:nvGraphicFramePr>
          <p:cNvPr id="4" name="object 4"/>
          <p:cNvGraphicFramePr>
            <a:graphicFrameLocks noGrp="1"/>
          </p:cNvGraphicFramePr>
          <p:nvPr/>
        </p:nvGraphicFramePr>
        <p:xfrm>
          <a:off x="1253670" y="1921675"/>
          <a:ext cx="9499600" cy="4114800"/>
        </p:xfrm>
        <a:graphic>
          <a:graphicData uri="http://schemas.openxmlformats.org/drawingml/2006/table">
            <a:tbl>
              <a:tblPr firstRow="1" bandRow="1">
                <a:tableStyleId>{2D5ABB26-0587-4C30-8999-92F81FD0307C}</a:tableStyleId>
              </a:tblPr>
              <a:tblGrid>
                <a:gridCol w="4705350">
                  <a:extLst>
                    <a:ext uri="{9D8B030D-6E8A-4147-A177-3AD203B41FA5}">
                      <a16:colId xmlns:a16="http://schemas.microsoft.com/office/drawing/2014/main" val="20000"/>
                    </a:ext>
                  </a:extLst>
                </a:gridCol>
                <a:gridCol w="4705350">
                  <a:extLst>
                    <a:ext uri="{9D8B030D-6E8A-4147-A177-3AD203B41FA5}">
                      <a16:colId xmlns:a16="http://schemas.microsoft.com/office/drawing/2014/main" val="20001"/>
                    </a:ext>
                  </a:extLst>
                </a:gridCol>
              </a:tblGrid>
              <a:tr h="2057400">
                <a:tc>
                  <a:txBody>
                    <a:bodyPr/>
                    <a:lstStyle/>
                    <a:p>
                      <a:pPr>
                        <a:lnSpc>
                          <a:spcPct val="100000"/>
                        </a:lnSpc>
                      </a:pPr>
                      <a:endParaRPr sz="2100">
                        <a:latin typeface="Times New Roman"/>
                        <a:cs typeface="Times New Roman"/>
                      </a:endParaRPr>
                    </a:p>
                    <a:p>
                      <a:pPr>
                        <a:lnSpc>
                          <a:spcPct val="100000"/>
                        </a:lnSpc>
                        <a:spcBef>
                          <a:spcPts val="40"/>
                        </a:spcBef>
                      </a:pPr>
                      <a:endParaRPr sz="2950">
                        <a:latin typeface="Times New Roman"/>
                        <a:cs typeface="Times New Roman"/>
                      </a:endParaRPr>
                    </a:p>
                    <a:p>
                      <a:pPr marL="2030730" marR="902969" indent="-1120140">
                        <a:lnSpc>
                          <a:spcPct val="100000"/>
                        </a:lnSpc>
                      </a:pPr>
                      <a:r>
                        <a:rPr sz="1800" dirty="0">
                          <a:latin typeface="Helvetica Neue"/>
                          <a:cs typeface="Helvetica Neue"/>
                        </a:rPr>
                        <a:t>Awareness</a:t>
                      </a:r>
                      <a:r>
                        <a:rPr sz="1800" spc="-35" dirty="0">
                          <a:latin typeface="Helvetica Neue"/>
                          <a:cs typeface="Helvetica Neue"/>
                        </a:rPr>
                        <a:t> </a:t>
                      </a:r>
                      <a:r>
                        <a:rPr sz="1800" dirty="0">
                          <a:latin typeface="Helvetica Neue"/>
                          <a:cs typeface="Helvetica Neue"/>
                        </a:rPr>
                        <a:t>of</a:t>
                      </a:r>
                      <a:r>
                        <a:rPr sz="1800" spc="-35" dirty="0">
                          <a:latin typeface="Helvetica Neue"/>
                          <a:cs typeface="Helvetica Neue"/>
                        </a:rPr>
                        <a:t> </a:t>
                      </a:r>
                      <a:r>
                        <a:rPr sz="1800" spc="-10" dirty="0">
                          <a:latin typeface="Helvetica Neue"/>
                          <a:cs typeface="Helvetica Neue"/>
                        </a:rPr>
                        <a:t>reproducibility issues</a:t>
                      </a:r>
                      <a:endParaRPr sz="1800">
                        <a:latin typeface="Helvetica Neue"/>
                        <a:cs typeface="Helvetica Neue"/>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FBFFF"/>
                    </a:solidFill>
                  </a:tcPr>
                </a:tc>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5"/>
                        </a:spcBef>
                      </a:pPr>
                      <a:endParaRPr sz="1850">
                        <a:latin typeface="Times New Roman"/>
                        <a:cs typeface="Times New Roman"/>
                      </a:endParaRPr>
                    </a:p>
                    <a:p>
                      <a:pPr marL="1657985" marR="1650364" algn="ctr">
                        <a:lnSpc>
                          <a:spcPts val="1839"/>
                        </a:lnSpc>
                      </a:pPr>
                      <a:r>
                        <a:rPr sz="1600" dirty="0">
                          <a:latin typeface="Helvetica Neue"/>
                          <a:cs typeface="Helvetica Neue"/>
                        </a:rPr>
                        <a:t>What is </a:t>
                      </a:r>
                      <a:r>
                        <a:rPr sz="1600" spc="-25" dirty="0">
                          <a:latin typeface="Helvetica Neue"/>
                          <a:cs typeface="Helvetica Neue"/>
                        </a:rPr>
                        <a:t>the </a:t>
                      </a:r>
                      <a:r>
                        <a:rPr sz="1600" dirty="0">
                          <a:latin typeface="Helvetica Neue"/>
                          <a:cs typeface="Helvetica Neue"/>
                        </a:rPr>
                        <a:t>goal of </a:t>
                      </a:r>
                      <a:r>
                        <a:rPr sz="1600" spc="-10" dirty="0">
                          <a:latin typeface="Helvetica Neue"/>
                          <a:cs typeface="Helvetica Neue"/>
                        </a:rPr>
                        <a:t>AD/AE?</a:t>
                      </a:r>
                      <a:endParaRPr sz="1600">
                        <a:latin typeface="Helvetica Neue"/>
                        <a:cs typeface="Helvetica Neue"/>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FFFFF"/>
                    </a:solidFill>
                  </a:tcPr>
                </a:tc>
                <a:extLst>
                  <a:ext uri="{0D108BD9-81ED-4DB2-BD59-A6C34878D82A}">
                    <a16:rowId xmlns:a16="http://schemas.microsoft.com/office/drawing/2014/main" val="10000"/>
                  </a:ext>
                </a:extLst>
              </a:tr>
              <a:tr h="2057400">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5"/>
                        </a:spcBef>
                      </a:pPr>
                      <a:endParaRPr sz="1850">
                        <a:latin typeface="Times New Roman"/>
                        <a:cs typeface="Times New Roman"/>
                      </a:endParaRPr>
                    </a:p>
                    <a:p>
                      <a:pPr marL="1567815" marR="1560195" indent="26034">
                        <a:lnSpc>
                          <a:spcPts val="1839"/>
                        </a:lnSpc>
                      </a:pPr>
                      <a:r>
                        <a:rPr sz="1600" dirty="0">
                          <a:latin typeface="Helvetica Neue"/>
                          <a:cs typeface="Helvetica Neue"/>
                        </a:rPr>
                        <a:t>Impact of </a:t>
                      </a:r>
                      <a:r>
                        <a:rPr sz="1600" spc="-10" dirty="0">
                          <a:latin typeface="Helvetica Neue"/>
                          <a:cs typeface="Helvetica Neue"/>
                        </a:rPr>
                        <a:t>AD/AE </a:t>
                      </a:r>
                      <a:r>
                        <a:rPr sz="1600" dirty="0">
                          <a:latin typeface="Helvetica Neue"/>
                          <a:cs typeface="Helvetica Neue"/>
                        </a:rPr>
                        <a:t>on </a:t>
                      </a:r>
                      <a:r>
                        <a:rPr sz="1600" spc="-10" dirty="0">
                          <a:latin typeface="Helvetica Neue"/>
                          <a:cs typeface="Helvetica Neue"/>
                        </a:rPr>
                        <a:t>reproducibility</a:t>
                      </a:r>
                      <a:endParaRPr sz="1600">
                        <a:latin typeface="Helvetica Neue"/>
                        <a:cs typeface="Helvetica Neue"/>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7F7F"/>
                    </a:solidFill>
                  </a:tcPr>
                </a:tc>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5"/>
                        </a:spcBef>
                      </a:pPr>
                      <a:endParaRPr sz="1850">
                        <a:latin typeface="Times New Roman"/>
                        <a:cs typeface="Times New Roman"/>
                      </a:endParaRPr>
                    </a:p>
                    <a:p>
                      <a:pPr marL="1936750" marR="1275715" indent="-653415">
                        <a:lnSpc>
                          <a:spcPts val="1839"/>
                        </a:lnSpc>
                      </a:pPr>
                      <a:r>
                        <a:rPr sz="1600" spc="-10" dirty="0">
                          <a:latin typeface="Helvetica Neue"/>
                          <a:cs typeface="Helvetica Neue"/>
                        </a:rPr>
                        <a:t>Technology</a:t>
                      </a:r>
                      <a:r>
                        <a:rPr sz="1600" spc="-40" dirty="0">
                          <a:latin typeface="Helvetica Neue"/>
                          <a:cs typeface="Helvetica Neue"/>
                        </a:rPr>
                        <a:t> </a:t>
                      </a:r>
                      <a:r>
                        <a:rPr sz="1600" dirty="0">
                          <a:latin typeface="Helvetica Neue"/>
                          <a:cs typeface="Helvetica Neue"/>
                        </a:rPr>
                        <a:t>and</a:t>
                      </a:r>
                      <a:r>
                        <a:rPr sz="1600" spc="-40" dirty="0">
                          <a:latin typeface="Helvetica Neue"/>
                          <a:cs typeface="Helvetica Neue"/>
                        </a:rPr>
                        <a:t> </a:t>
                      </a:r>
                      <a:r>
                        <a:rPr sz="1600" spc="-10" dirty="0">
                          <a:latin typeface="Helvetica Neue"/>
                          <a:cs typeface="Helvetica Neue"/>
                        </a:rPr>
                        <a:t>Format </a:t>
                      </a:r>
                      <a:r>
                        <a:rPr sz="1600" dirty="0">
                          <a:latin typeface="Helvetica Neue"/>
                          <a:cs typeface="Helvetica Neue"/>
                        </a:rPr>
                        <a:t>of </a:t>
                      </a:r>
                      <a:r>
                        <a:rPr sz="1600" spc="-10" dirty="0">
                          <a:latin typeface="Helvetica Neue"/>
                          <a:cs typeface="Helvetica Neue"/>
                        </a:rPr>
                        <a:t>AD/AE</a:t>
                      </a:r>
                      <a:endParaRPr sz="1600">
                        <a:latin typeface="Helvetica Neue"/>
                        <a:cs typeface="Helvetica Neue"/>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914D"/>
                    </a:solidFill>
                  </a:tcPr>
                </a:tc>
                <a:extLst>
                  <a:ext uri="{0D108BD9-81ED-4DB2-BD59-A6C34878D82A}">
                    <a16:rowId xmlns:a16="http://schemas.microsoft.com/office/drawing/2014/main" val="10001"/>
                  </a:ext>
                </a:extLst>
              </a:tr>
            </a:tbl>
          </a:graphicData>
        </a:graphic>
      </p:graphicFrame>
      <p:sp>
        <p:nvSpPr>
          <p:cNvPr id="5" name="object 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6" name="object 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325" dirty="0"/>
              <a:t>Awareness</a:t>
            </a:r>
            <a:r>
              <a:rPr sz="4400" spc="-220" dirty="0"/>
              <a:t> </a:t>
            </a:r>
            <a:r>
              <a:rPr sz="4400" spc="-10" dirty="0"/>
              <a:t>of</a:t>
            </a:r>
            <a:r>
              <a:rPr sz="4400" spc="-220" dirty="0"/>
              <a:t> </a:t>
            </a:r>
            <a:r>
              <a:rPr sz="4400" spc="-175" dirty="0"/>
              <a:t>Reproducibility</a:t>
            </a:r>
            <a:r>
              <a:rPr sz="4400" spc="-220" dirty="0"/>
              <a:t> </a:t>
            </a:r>
            <a:r>
              <a:rPr sz="4400" spc="-370" dirty="0"/>
              <a:t>Issues</a:t>
            </a:r>
            <a:endParaRPr sz="4400"/>
          </a:p>
        </p:txBody>
      </p:sp>
      <p:sp>
        <p:nvSpPr>
          <p:cNvPr id="3" name="object 3"/>
          <p:cNvSpPr txBox="1"/>
          <p:nvPr/>
        </p:nvSpPr>
        <p:spPr>
          <a:xfrm>
            <a:off x="1041400" y="2006600"/>
            <a:ext cx="7507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Is</a:t>
            </a:r>
            <a:r>
              <a:rPr sz="1800" spc="-15" dirty="0">
                <a:latin typeface="Helvetica Neue"/>
                <a:cs typeface="Helvetica Neue"/>
              </a:rPr>
              <a:t> </a:t>
            </a:r>
            <a:r>
              <a:rPr sz="1800" dirty="0">
                <a:latin typeface="Helvetica Neue"/>
                <a:cs typeface="Helvetica Neue"/>
              </a:rPr>
              <a:t>there</a:t>
            </a:r>
            <a:r>
              <a:rPr sz="1800" spc="-10" dirty="0">
                <a:latin typeface="Helvetica Neue"/>
                <a:cs typeface="Helvetica Neue"/>
              </a:rPr>
              <a:t> </a:t>
            </a:r>
            <a:r>
              <a:rPr sz="1800" dirty="0">
                <a:latin typeface="Helvetica Neue"/>
                <a:cs typeface="Helvetica Neue"/>
              </a:rPr>
              <a:t>a</a:t>
            </a:r>
            <a:r>
              <a:rPr sz="1800" spc="-10" dirty="0">
                <a:latin typeface="Helvetica Neue"/>
                <a:cs typeface="Helvetica Neue"/>
              </a:rPr>
              <a:t> </a:t>
            </a:r>
            <a:r>
              <a:rPr sz="1800" dirty="0">
                <a:latin typeface="Helvetica Neue"/>
                <a:cs typeface="Helvetica Neue"/>
              </a:rPr>
              <a:t>reproducibility</a:t>
            </a:r>
            <a:r>
              <a:rPr sz="1800" spc="-15" dirty="0">
                <a:latin typeface="Helvetica Neue"/>
                <a:cs typeface="Helvetica Neue"/>
              </a:rPr>
              <a:t> </a:t>
            </a:r>
            <a:r>
              <a:rPr sz="1800" dirty="0">
                <a:latin typeface="Helvetica Neue"/>
                <a:cs typeface="Helvetica Neue"/>
              </a:rPr>
              <a:t>crisis</a:t>
            </a:r>
            <a:r>
              <a:rPr sz="1800" spc="-10" dirty="0">
                <a:latin typeface="Helvetica Neue"/>
                <a:cs typeface="Helvetica Neue"/>
              </a:rPr>
              <a:t> </a:t>
            </a:r>
            <a:r>
              <a:rPr sz="1800" dirty="0">
                <a:latin typeface="Helvetica Neue"/>
                <a:cs typeface="Helvetica Neue"/>
              </a:rPr>
              <a:t>in</a:t>
            </a:r>
            <a:r>
              <a:rPr sz="1800" spc="-10" dirty="0">
                <a:latin typeface="Helvetica Neue"/>
                <a:cs typeface="Helvetica Neue"/>
              </a:rPr>
              <a:t> </a:t>
            </a:r>
            <a:r>
              <a:rPr sz="1800" dirty="0">
                <a:latin typeface="Helvetica Neue"/>
                <a:cs typeface="Helvetica Neue"/>
              </a:rPr>
              <a:t>computational</a:t>
            </a:r>
            <a:r>
              <a:rPr sz="1800" spc="-15" dirty="0">
                <a:latin typeface="Helvetica Neue"/>
                <a:cs typeface="Helvetica Neue"/>
              </a:rPr>
              <a:t> </a:t>
            </a:r>
            <a:r>
              <a:rPr sz="1800" dirty="0">
                <a:latin typeface="Helvetica Neue"/>
                <a:cs typeface="Helvetica Neue"/>
              </a:rPr>
              <a:t>science</a:t>
            </a:r>
            <a:r>
              <a:rPr sz="1800" spc="-10" dirty="0">
                <a:latin typeface="Helvetica Neue"/>
                <a:cs typeface="Helvetica Neue"/>
              </a:rPr>
              <a:t> </a:t>
            </a:r>
            <a:r>
              <a:rPr sz="1800" dirty="0">
                <a:latin typeface="Helvetica Neue"/>
                <a:cs typeface="Helvetica Neue"/>
              </a:rPr>
              <a:t>and</a:t>
            </a:r>
            <a:r>
              <a:rPr sz="1800" spc="-10" dirty="0">
                <a:latin typeface="Helvetica Neue"/>
                <a:cs typeface="Helvetica Neue"/>
              </a:rPr>
              <a:t> engineering?</a:t>
            </a:r>
            <a:endParaRPr sz="1800">
              <a:latin typeface="Helvetica Neue"/>
              <a:cs typeface="Helvetica Neue"/>
            </a:endParaRPr>
          </a:p>
        </p:txBody>
      </p:sp>
      <p:sp>
        <p:nvSpPr>
          <p:cNvPr id="4" name="object 4"/>
          <p:cNvSpPr/>
          <p:nvPr/>
        </p:nvSpPr>
        <p:spPr>
          <a:xfrm>
            <a:off x="990600" y="2387600"/>
            <a:ext cx="1905" cy="876300"/>
          </a:xfrm>
          <a:custGeom>
            <a:avLst/>
            <a:gdLst/>
            <a:ahLst/>
            <a:cxnLst/>
            <a:rect l="l" t="t" r="r" b="b"/>
            <a:pathLst>
              <a:path w="1905" h="876300">
                <a:moveTo>
                  <a:pt x="0" y="788670"/>
                </a:moveTo>
                <a:lnTo>
                  <a:pt x="0" y="87630"/>
                </a:lnTo>
                <a:lnTo>
                  <a:pt x="62" y="53530"/>
                </a:lnTo>
                <a:lnTo>
                  <a:pt x="232" y="25675"/>
                </a:lnTo>
                <a:lnTo>
                  <a:pt x="484" y="6889"/>
                </a:lnTo>
                <a:lnTo>
                  <a:pt x="793" y="0"/>
                </a:lnTo>
                <a:lnTo>
                  <a:pt x="1102" y="6889"/>
                </a:lnTo>
                <a:lnTo>
                  <a:pt x="1354" y="25675"/>
                </a:lnTo>
                <a:lnTo>
                  <a:pt x="1525" y="53530"/>
                </a:lnTo>
                <a:lnTo>
                  <a:pt x="1587" y="87630"/>
                </a:lnTo>
                <a:lnTo>
                  <a:pt x="1587" y="788670"/>
                </a:lnTo>
                <a:lnTo>
                  <a:pt x="1525" y="822769"/>
                </a:lnTo>
                <a:lnTo>
                  <a:pt x="1354" y="850624"/>
                </a:lnTo>
                <a:lnTo>
                  <a:pt x="1102" y="869410"/>
                </a:lnTo>
                <a:lnTo>
                  <a:pt x="793" y="876300"/>
                </a:lnTo>
                <a:lnTo>
                  <a:pt x="484" y="869410"/>
                </a:lnTo>
                <a:lnTo>
                  <a:pt x="232" y="850624"/>
                </a:lnTo>
                <a:lnTo>
                  <a:pt x="62" y="822769"/>
                </a:lnTo>
                <a:lnTo>
                  <a:pt x="0" y="788670"/>
                </a:lnTo>
              </a:path>
              <a:path w="1905" h="876300">
                <a:moveTo>
                  <a:pt x="0" y="87630"/>
                </a:moveTo>
                <a:lnTo>
                  <a:pt x="62" y="121729"/>
                </a:lnTo>
                <a:lnTo>
                  <a:pt x="232" y="149584"/>
                </a:lnTo>
                <a:lnTo>
                  <a:pt x="484" y="168370"/>
                </a:lnTo>
                <a:lnTo>
                  <a:pt x="793" y="175260"/>
                </a:lnTo>
                <a:lnTo>
                  <a:pt x="1102" y="168370"/>
                </a:lnTo>
                <a:lnTo>
                  <a:pt x="1354" y="149584"/>
                </a:lnTo>
                <a:lnTo>
                  <a:pt x="1525" y="121729"/>
                </a:lnTo>
                <a:lnTo>
                  <a:pt x="1587" y="87630"/>
                </a:lnTo>
              </a:path>
            </a:pathLst>
          </a:custGeom>
          <a:ln w="12700">
            <a:solidFill>
              <a:srgbClr val="000000"/>
            </a:solidFill>
          </a:ln>
        </p:spPr>
        <p:txBody>
          <a:bodyPr wrap="square" lIns="0" tIns="0" rIns="0" bIns="0" rtlCol="0"/>
          <a:lstStyle/>
          <a:p>
            <a:endParaRPr/>
          </a:p>
        </p:txBody>
      </p:sp>
      <p:sp>
        <p:nvSpPr>
          <p:cNvPr id="5" name="object 5"/>
          <p:cNvSpPr txBox="1"/>
          <p:nvPr/>
        </p:nvSpPr>
        <p:spPr>
          <a:xfrm>
            <a:off x="991393" y="2609850"/>
            <a:ext cx="5815965" cy="342900"/>
          </a:xfrm>
          <a:prstGeom prst="rect">
            <a:avLst/>
          </a:prstGeom>
          <a:solidFill>
            <a:srgbClr val="BFBFFF"/>
          </a:solidFill>
          <a:ln w="12700">
            <a:solidFill>
              <a:srgbClr val="000000"/>
            </a:solidFill>
          </a:ln>
        </p:spPr>
        <p:txBody>
          <a:bodyPr vert="horz" wrap="square" lIns="0" tIns="22225" rIns="0" bIns="0" rtlCol="0">
            <a:spAutoFit/>
          </a:bodyPr>
          <a:lstStyle/>
          <a:p>
            <a:pPr algn="ctr">
              <a:lnSpc>
                <a:spcPct val="100000"/>
              </a:lnSpc>
              <a:spcBef>
                <a:spcPts val="175"/>
              </a:spcBef>
            </a:pPr>
            <a:r>
              <a:rPr sz="1800" spc="-25" dirty="0">
                <a:latin typeface="Helvetica Neue"/>
                <a:cs typeface="Helvetica Neue"/>
              </a:rPr>
              <a:t>YES</a:t>
            </a:r>
            <a:endParaRPr sz="1800">
              <a:latin typeface="Helvetica Neue"/>
              <a:cs typeface="Helvetica Neue"/>
            </a:endParaRPr>
          </a:p>
        </p:txBody>
      </p:sp>
      <p:sp>
        <p:nvSpPr>
          <p:cNvPr id="6" name="object 6"/>
          <p:cNvSpPr txBox="1"/>
          <p:nvPr/>
        </p:nvSpPr>
        <p:spPr>
          <a:xfrm>
            <a:off x="6946900" y="2619349"/>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90%</a:t>
            </a:r>
            <a:endParaRPr sz="1800">
              <a:latin typeface="Helvetica Neue"/>
              <a:cs typeface="Helvetica Neue"/>
            </a:endParaRPr>
          </a:p>
        </p:txBody>
      </p:sp>
      <p:sp>
        <p:nvSpPr>
          <p:cNvPr id="7" name="object 7"/>
          <p:cNvSpPr txBox="1"/>
          <p:nvPr/>
        </p:nvSpPr>
        <p:spPr>
          <a:xfrm>
            <a:off x="1073175" y="3387699"/>
            <a:ext cx="50088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Are</a:t>
            </a:r>
            <a:r>
              <a:rPr sz="1800" spc="-20" dirty="0">
                <a:latin typeface="Helvetica Neue"/>
                <a:cs typeface="Helvetica Neue"/>
              </a:rPr>
              <a:t> </a:t>
            </a:r>
            <a:r>
              <a:rPr sz="1800" dirty="0">
                <a:latin typeface="Helvetica Neue"/>
                <a:cs typeface="Helvetica Neue"/>
              </a:rPr>
              <a:t>concerns</a:t>
            </a:r>
            <a:r>
              <a:rPr sz="1800" spc="-20" dirty="0">
                <a:latin typeface="Helvetica Neue"/>
                <a:cs typeface="Helvetica Neue"/>
              </a:rPr>
              <a:t> </a:t>
            </a:r>
            <a:r>
              <a:rPr sz="1800" dirty="0">
                <a:latin typeface="Helvetica Neue"/>
                <a:cs typeface="Helvetica Neue"/>
              </a:rPr>
              <a:t>about</a:t>
            </a:r>
            <a:r>
              <a:rPr sz="1800" spc="-20" dirty="0">
                <a:latin typeface="Helvetica Neue"/>
                <a:cs typeface="Helvetica Neue"/>
              </a:rPr>
              <a:t> </a:t>
            </a:r>
            <a:r>
              <a:rPr sz="1800" dirty="0">
                <a:latin typeface="Helvetica Neue"/>
                <a:cs typeface="Helvetica Neue"/>
              </a:rPr>
              <a:t>reproducibility</a:t>
            </a:r>
            <a:r>
              <a:rPr sz="1800" spc="-15" dirty="0">
                <a:latin typeface="Helvetica Neue"/>
                <a:cs typeface="Helvetica Neue"/>
              </a:rPr>
              <a:t> </a:t>
            </a:r>
            <a:r>
              <a:rPr sz="1800" spc="-10" dirty="0">
                <a:latin typeface="Helvetica Neue"/>
                <a:cs typeface="Helvetica Neue"/>
              </a:rPr>
              <a:t>exaggerated?</a:t>
            </a:r>
            <a:endParaRPr sz="1800">
              <a:latin typeface="Helvetica Neue"/>
              <a:cs typeface="Helvetica Neue"/>
            </a:endParaRPr>
          </a:p>
        </p:txBody>
      </p:sp>
      <p:sp>
        <p:nvSpPr>
          <p:cNvPr id="8" name="object 8"/>
          <p:cNvSpPr/>
          <p:nvPr/>
        </p:nvSpPr>
        <p:spPr>
          <a:xfrm>
            <a:off x="990600" y="3800449"/>
            <a:ext cx="1905" cy="876300"/>
          </a:xfrm>
          <a:custGeom>
            <a:avLst/>
            <a:gdLst/>
            <a:ahLst/>
            <a:cxnLst/>
            <a:rect l="l" t="t" r="r" b="b"/>
            <a:pathLst>
              <a:path w="1905" h="876300">
                <a:moveTo>
                  <a:pt x="0" y="788670"/>
                </a:moveTo>
                <a:lnTo>
                  <a:pt x="0" y="87630"/>
                </a:lnTo>
                <a:lnTo>
                  <a:pt x="62" y="53530"/>
                </a:lnTo>
                <a:lnTo>
                  <a:pt x="232" y="25675"/>
                </a:lnTo>
                <a:lnTo>
                  <a:pt x="484" y="6889"/>
                </a:lnTo>
                <a:lnTo>
                  <a:pt x="793" y="0"/>
                </a:lnTo>
                <a:lnTo>
                  <a:pt x="1102" y="6889"/>
                </a:lnTo>
                <a:lnTo>
                  <a:pt x="1354" y="25675"/>
                </a:lnTo>
                <a:lnTo>
                  <a:pt x="1525" y="53530"/>
                </a:lnTo>
                <a:lnTo>
                  <a:pt x="1587" y="87630"/>
                </a:lnTo>
                <a:lnTo>
                  <a:pt x="1587" y="788670"/>
                </a:lnTo>
                <a:lnTo>
                  <a:pt x="1525" y="822769"/>
                </a:lnTo>
                <a:lnTo>
                  <a:pt x="1354" y="850624"/>
                </a:lnTo>
                <a:lnTo>
                  <a:pt x="1102" y="869410"/>
                </a:lnTo>
                <a:lnTo>
                  <a:pt x="793" y="876300"/>
                </a:lnTo>
                <a:lnTo>
                  <a:pt x="484" y="869410"/>
                </a:lnTo>
                <a:lnTo>
                  <a:pt x="232" y="850624"/>
                </a:lnTo>
                <a:lnTo>
                  <a:pt x="62" y="822769"/>
                </a:lnTo>
                <a:lnTo>
                  <a:pt x="0" y="788670"/>
                </a:lnTo>
              </a:path>
              <a:path w="1905" h="876300">
                <a:moveTo>
                  <a:pt x="0" y="87630"/>
                </a:moveTo>
                <a:lnTo>
                  <a:pt x="62" y="121729"/>
                </a:lnTo>
                <a:lnTo>
                  <a:pt x="232" y="149584"/>
                </a:lnTo>
                <a:lnTo>
                  <a:pt x="484" y="168370"/>
                </a:lnTo>
                <a:lnTo>
                  <a:pt x="793" y="175260"/>
                </a:lnTo>
                <a:lnTo>
                  <a:pt x="1102" y="168370"/>
                </a:lnTo>
                <a:lnTo>
                  <a:pt x="1354" y="149584"/>
                </a:lnTo>
                <a:lnTo>
                  <a:pt x="1525" y="121729"/>
                </a:lnTo>
                <a:lnTo>
                  <a:pt x="1587" y="87630"/>
                </a:lnTo>
              </a:path>
            </a:pathLst>
          </a:custGeom>
          <a:ln w="12700">
            <a:solidFill>
              <a:srgbClr val="000000"/>
            </a:solidFill>
          </a:ln>
        </p:spPr>
        <p:txBody>
          <a:bodyPr wrap="square" lIns="0" tIns="0" rIns="0" bIns="0" rtlCol="0"/>
          <a:lstStyle/>
          <a:p>
            <a:endParaRPr/>
          </a:p>
        </p:txBody>
      </p:sp>
      <p:sp>
        <p:nvSpPr>
          <p:cNvPr id="9" name="object 9"/>
          <p:cNvSpPr txBox="1"/>
          <p:nvPr/>
        </p:nvSpPr>
        <p:spPr>
          <a:xfrm>
            <a:off x="991393" y="4022699"/>
            <a:ext cx="882015" cy="342900"/>
          </a:xfrm>
          <a:prstGeom prst="rect">
            <a:avLst/>
          </a:prstGeom>
          <a:solidFill>
            <a:srgbClr val="BFBFFF"/>
          </a:solidFill>
          <a:ln w="12700">
            <a:solidFill>
              <a:srgbClr val="000000"/>
            </a:solidFill>
          </a:ln>
        </p:spPr>
        <p:txBody>
          <a:bodyPr vert="horz" wrap="square" lIns="0" tIns="41275" rIns="0" bIns="0" rtlCol="0">
            <a:spAutoFit/>
          </a:bodyPr>
          <a:lstStyle/>
          <a:p>
            <a:pPr marL="246379">
              <a:lnSpc>
                <a:spcPct val="100000"/>
              </a:lnSpc>
              <a:spcBef>
                <a:spcPts val="325"/>
              </a:spcBef>
            </a:pPr>
            <a:r>
              <a:rPr sz="1600" spc="-25" dirty="0">
                <a:latin typeface="Helvetica Neue"/>
                <a:cs typeface="Helvetica Neue"/>
              </a:rPr>
              <a:t>YES</a:t>
            </a:r>
            <a:endParaRPr sz="1600">
              <a:latin typeface="Helvetica Neue"/>
              <a:cs typeface="Helvetica Neue"/>
            </a:endParaRPr>
          </a:p>
        </p:txBody>
      </p:sp>
      <p:sp>
        <p:nvSpPr>
          <p:cNvPr id="10" name="object 10"/>
          <p:cNvSpPr txBox="1"/>
          <p:nvPr/>
        </p:nvSpPr>
        <p:spPr>
          <a:xfrm>
            <a:off x="2063750" y="4032199"/>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15%</a:t>
            </a:r>
            <a:endParaRPr sz="1800">
              <a:latin typeface="Helvetica Neue"/>
              <a:cs typeface="Helvetica Neue"/>
            </a:endParaRPr>
          </a:p>
        </p:txBody>
      </p:sp>
      <p:pic>
        <p:nvPicPr>
          <p:cNvPr id="11" name="object 11"/>
          <p:cNvPicPr/>
          <p:nvPr/>
        </p:nvPicPr>
        <p:blipFill>
          <a:blip r:embed="rId2" cstate="print"/>
          <a:stretch>
            <a:fillRect/>
          </a:stretch>
        </p:blipFill>
        <p:spPr>
          <a:xfrm>
            <a:off x="0" y="5778034"/>
            <a:ext cx="1014344" cy="1067729"/>
          </a:xfrm>
          <a:prstGeom prst="rect">
            <a:avLst/>
          </a:prstGeom>
        </p:spPr>
      </p:pic>
      <p:sp>
        <p:nvSpPr>
          <p:cNvPr id="12" name="object 12"/>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13" name="object 13"/>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9371"/>
            <a:ext cx="7070725" cy="1293495"/>
          </a:xfrm>
          <a:prstGeom prst="rect">
            <a:avLst/>
          </a:prstGeom>
        </p:spPr>
        <p:txBody>
          <a:bodyPr vert="horz" wrap="square" lIns="0" tIns="93980" rIns="0" bIns="0" rtlCol="0">
            <a:spAutoFit/>
          </a:bodyPr>
          <a:lstStyle/>
          <a:p>
            <a:pPr marL="12700" marR="5080">
              <a:lnSpc>
                <a:spcPts val="4700"/>
              </a:lnSpc>
              <a:spcBef>
                <a:spcPts val="740"/>
              </a:spcBef>
            </a:pPr>
            <a:r>
              <a:rPr sz="4400" spc="-310" dirty="0"/>
              <a:t>Goal</a:t>
            </a:r>
            <a:r>
              <a:rPr sz="4400" spc="-220" dirty="0"/>
              <a:t> </a:t>
            </a:r>
            <a:r>
              <a:rPr sz="4400" spc="-10" dirty="0"/>
              <a:t>of</a:t>
            </a:r>
            <a:r>
              <a:rPr sz="4400" spc="-245" dirty="0"/>
              <a:t> </a:t>
            </a:r>
            <a:r>
              <a:rPr sz="4400" spc="-350" dirty="0"/>
              <a:t>AD/AE:</a:t>
            </a:r>
            <a:r>
              <a:rPr sz="4400" spc="-225" dirty="0"/>
              <a:t> </a:t>
            </a:r>
            <a:r>
              <a:rPr sz="4400" spc="-305" dirty="0"/>
              <a:t>Transparency</a:t>
            </a:r>
            <a:r>
              <a:rPr sz="4400" spc="-229" dirty="0"/>
              <a:t> </a:t>
            </a:r>
            <a:r>
              <a:rPr sz="4400" spc="-630" dirty="0"/>
              <a:t>Vs </a:t>
            </a:r>
            <a:r>
              <a:rPr sz="4400" spc="-105" dirty="0"/>
              <a:t>Reproducibility</a:t>
            </a:r>
            <a:endParaRPr sz="4400"/>
          </a:p>
        </p:txBody>
      </p:sp>
      <p:sp>
        <p:nvSpPr>
          <p:cNvPr id="3" name="object 3"/>
          <p:cNvSpPr txBox="1"/>
          <p:nvPr/>
        </p:nvSpPr>
        <p:spPr>
          <a:xfrm>
            <a:off x="895350" y="2216937"/>
            <a:ext cx="530987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Helvetica Neue"/>
                <a:cs typeface="Helvetica Neue"/>
              </a:rPr>
              <a:t>Transparency</a:t>
            </a:r>
            <a:r>
              <a:rPr sz="1800" spc="-20" dirty="0">
                <a:latin typeface="Helvetica Neue"/>
                <a:cs typeface="Helvetica Neue"/>
              </a:rPr>
              <a:t> </a:t>
            </a:r>
            <a:r>
              <a:rPr sz="1800" dirty="0">
                <a:latin typeface="Helvetica Neue"/>
                <a:cs typeface="Helvetica Neue"/>
              </a:rPr>
              <a:t>Vs</a:t>
            </a:r>
            <a:r>
              <a:rPr sz="1800" spc="-20" dirty="0">
                <a:latin typeface="Helvetica Neue"/>
                <a:cs typeface="Helvetica Neue"/>
              </a:rPr>
              <a:t> </a:t>
            </a:r>
            <a:r>
              <a:rPr sz="1800" dirty="0">
                <a:latin typeface="Helvetica Neue"/>
                <a:cs typeface="Helvetica Neue"/>
              </a:rPr>
              <a:t>Reproducibility:</a:t>
            </a:r>
            <a:r>
              <a:rPr sz="1800" spc="-20" dirty="0">
                <a:latin typeface="Helvetica Neue"/>
                <a:cs typeface="Helvetica Neue"/>
              </a:rPr>
              <a:t> </a:t>
            </a:r>
            <a:r>
              <a:rPr sz="1800" dirty="0">
                <a:latin typeface="Helvetica Neue"/>
                <a:cs typeface="Helvetica Neue"/>
              </a:rPr>
              <a:t>Which</a:t>
            </a:r>
            <a:r>
              <a:rPr sz="1800" spc="-20" dirty="0">
                <a:latin typeface="Helvetica Neue"/>
                <a:cs typeface="Helvetica Neue"/>
              </a:rPr>
              <a:t> </a:t>
            </a:r>
            <a:r>
              <a:rPr sz="1800" dirty="0">
                <a:latin typeface="Helvetica Neue"/>
                <a:cs typeface="Helvetica Neue"/>
              </a:rPr>
              <a:t>is</a:t>
            </a:r>
            <a:r>
              <a:rPr sz="1800" spc="-20" dirty="0">
                <a:latin typeface="Helvetica Neue"/>
                <a:cs typeface="Helvetica Neue"/>
              </a:rPr>
              <a:t> </a:t>
            </a:r>
            <a:r>
              <a:rPr sz="1800" dirty="0">
                <a:latin typeface="Helvetica Neue"/>
                <a:cs typeface="Helvetica Neue"/>
              </a:rPr>
              <a:t>the</a:t>
            </a:r>
            <a:r>
              <a:rPr sz="1800" spc="-20" dirty="0">
                <a:latin typeface="Helvetica Neue"/>
                <a:cs typeface="Helvetica Neue"/>
              </a:rPr>
              <a:t> </a:t>
            </a:r>
            <a:r>
              <a:rPr sz="1800" spc="-10" dirty="0">
                <a:latin typeface="Helvetica Neue"/>
                <a:cs typeface="Helvetica Neue"/>
              </a:rPr>
              <a:t>goal?</a:t>
            </a:r>
            <a:endParaRPr sz="1800">
              <a:latin typeface="Helvetica Neue"/>
              <a:cs typeface="Helvetica Neue"/>
            </a:endParaRPr>
          </a:p>
        </p:txBody>
      </p:sp>
      <p:sp>
        <p:nvSpPr>
          <p:cNvPr id="4" name="object 4"/>
          <p:cNvSpPr/>
          <p:nvPr/>
        </p:nvSpPr>
        <p:spPr>
          <a:xfrm>
            <a:off x="927100" y="2621762"/>
            <a:ext cx="1905" cy="876300"/>
          </a:xfrm>
          <a:custGeom>
            <a:avLst/>
            <a:gdLst/>
            <a:ahLst/>
            <a:cxnLst/>
            <a:rect l="l" t="t" r="r" b="b"/>
            <a:pathLst>
              <a:path w="1905" h="876300">
                <a:moveTo>
                  <a:pt x="0" y="788670"/>
                </a:moveTo>
                <a:lnTo>
                  <a:pt x="0" y="87629"/>
                </a:lnTo>
                <a:lnTo>
                  <a:pt x="62" y="53530"/>
                </a:lnTo>
                <a:lnTo>
                  <a:pt x="232" y="25675"/>
                </a:lnTo>
                <a:lnTo>
                  <a:pt x="484" y="6889"/>
                </a:lnTo>
                <a:lnTo>
                  <a:pt x="793" y="0"/>
                </a:lnTo>
                <a:lnTo>
                  <a:pt x="1102" y="6889"/>
                </a:lnTo>
                <a:lnTo>
                  <a:pt x="1354" y="25675"/>
                </a:lnTo>
                <a:lnTo>
                  <a:pt x="1525" y="53530"/>
                </a:lnTo>
                <a:lnTo>
                  <a:pt x="1587" y="87629"/>
                </a:lnTo>
                <a:lnTo>
                  <a:pt x="1587" y="788670"/>
                </a:lnTo>
                <a:lnTo>
                  <a:pt x="1525" y="822769"/>
                </a:lnTo>
                <a:lnTo>
                  <a:pt x="1354" y="850624"/>
                </a:lnTo>
                <a:lnTo>
                  <a:pt x="1102" y="869410"/>
                </a:lnTo>
                <a:lnTo>
                  <a:pt x="793" y="876300"/>
                </a:lnTo>
                <a:lnTo>
                  <a:pt x="484" y="869410"/>
                </a:lnTo>
                <a:lnTo>
                  <a:pt x="232" y="850624"/>
                </a:lnTo>
                <a:lnTo>
                  <a:pt x="62" y="822769"/>
                </a:lnTo>
                <a:lnTo>
                  <a:pt x="0" y="788670"/>
                </a:lnTo>
              </a:path>
              <a:path w="1905" h="876300">
                <a:moveTo>
                  <a:pt x="0" y="87629"/>
                </a:moveTo>
                <a:lnTo>
                  <a:pt x="62" y="121729"/>
                </a:lnTo>
                <a:lnTo>
                  <a:pt x="232" y="149584"/>
                </a:lnTo>
                <a:lnTo>
                  <a:pt x="484" y="168370"/>
                </a:lnTo>
                <a:lnTo>
                  <a:pt x="793" y="175259"/>
                </a:lnTo>
                <a:lnTo>
                  <a:pt x="1102" y="168370"/>
                </a:lnTo>
                <a:lnTo>
                  <a:pt x="1354" y="149584"/>
                </a:lnTo>
                <a:lnTo>
                  <a:pt x="1525" y="121729"/>
                </a:lnTo>
                <a:lnTo>
                  <a:pt x="1587" y="87629"/>
                </a:lnTo>
              </a:path>
            </a:pathLst>
          </a:custGeom>
          <a:ln w="12700">
            <a:solidFill>
              <a:srgbClr val="000000"/>
            </a:solidFill>
          </a:ln>
        </p:spPr>
        <p:txBody>
          <a:bodyPr wrap="square" lIns="0" tIns="0" rIns="0" bIns="0" rtlCol="0"/>
          <a:lstStyle/>
          <a:p>
            <a:endParaRPr/>
          </a:p>
        </p:txBody>
      </p:sp>
      <p:sp>
        <p:nvSpPr>
          <p:cNvPr id="5" name="object 5"/>
          <p:cNvSpPr txBox="1"/>
          <p:nvPr/>
        </p:nvSpPr>
        <p:spPr>
          <a:xfrm>
            <a:off x="927893" y="2844012"/>
            <a:ext cx="4825365" cy="342900"/>
          </a:xfrm>
          <a:prstGeom prst="rect">
            <a:avLst/>
          </a:prstGeom>
          <a:solidFill>
            <a:srgbClr val="BFFFFF"/>
          </a:solidFill>
          <a:ln w="12700">
            <a:solidFill>
              <a:srgbClr val="000000"/>
            </a:solidFill>
          </a:ln>
        </p:spPr>
        <p:txBody>
          <a:bodyPr vert="horz" wrap="square" lIns="0" tIns="22225" rIns="0" bIns="0" rtlCol="0">
            <a:spAutoFit/>
          </a:bodyPr>
          <a:lstStyle/>
          <a:p>
            <a:pPr algn="ctr">
              <a:lnSpc>
                <a:spcPct val="100000"/>
              </a:lnSpc>
              <a:spcBef>
                <a:spcPts val="175"/>
              </a:spcBef>
            </a:pPr>
            <a:r>
              <a:rPr sz="1800" spc="-10" dirty="0">
                <a:latin typeface="Helvetica Neue"/>
                <a:cs typeface="Helvetica Neue"/>
              </a:rPr>
              <a:t>Transparency</a:t>
            </a:r>
            <a:endParaRPr sz="1800">
              <a:latin typeface="Helvetica Neue"/>
              <a:cs typeface="Helvetica Neue"/>
            </a:endParaRPr>
          </a:p>
        </p:txBody>
      </p:sp>
      <p:sp>
        <p:nvSpPr>
          <p:cNvPr id="6" name="object 6"/>
          <p:cNvSpPr txBox="1"/>
          <p:nvPr/>
        </p:nvSpPr>
        <p:spPr>
          <a:xfrm>
            <a:off x="5924550" y="2824911"/>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75%</a:t>
            </a:r>
            <a:endParaRPr sz="1800">
              <a:latin typeface="Helvetica Neue"/>
              <a:cs typeface="Helvetica Neue"/>
            </a:endParaRPr>
          </a:p>
        </p:txBody>
      </p:sp>
      <p:sp>
        <p:nvSpPr>
          <p:cNvPr id="7" name="object 7"/>
          <p:cNvSpPr txBox="1"/>
          <p:nvPr/>
        </p:nvSpPr>
        <p:spPr>
          <a:xfrm>
            <a:off x="895350" y="3621862"/>
            <a:ext cx="72415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Do</a:t>
            </a:r>
            <a:r>
              <a:rPr sz="1800" spc="-10" dirty="0">
                <a:latin typeface="Helvetica Neue"/>
                <a:cs typeface="Helvetica Neue"/>
              </a:rPr>
              <a:t> </a:t>
            </a:r>
            <a:r>
              <a:rPr sz="1800" dirty="0">
                <a:latin typeface="Helvetica Neue"/>
                <a:cs typeface="Helvetica Neue"/>
              </a:rPr>
              <a:t>you</a:t>
            </a:r>
            <a:r>
              <a:rPr sz="1800" spc="-10" dirty="0">
                <a:latin typeface="Helvetica Neue"/>
                <a:cs typeface="Helvetica Neue"/>
              </a:rPr>
              <a:t> </a:t>
            </a:r>
            <a:r>
              <a:rPr sz="1800" dirty="0">
                <a:latin typeface="Helvetica Neue"/>
                <a:cs typeface="Helvetica Neue"/>
              </a:rPr>
              <a:t>know</a:t>
            </a:r>
            <a:r>
              <a:rPr sz="1800" spc="-10" dirty="0">
                <a:latin typeface="Helvetica Neue"/>
                <a:cs typeface="Helvetica Neue"/>
              </a:rPr>
              <a:t> </a:t>
            </a:r>
            <a:r>
              <a:rPr sz="1800" dirty="0">
                <a:latin typeface="Helvetica Neue"/>
                <a:cs typeface="Helvetica Neue"/>
              </a:rPr>
              <a:t>the</a:t>
            </a:r>
            <a:r>
              <a:rPr sz="1800" spc="-5" dirty="0">
                <a:latin typeface="Helvetica Neue"/>
                <a:cs typeface="Helvetica Neue"/>
              </a:rPr>
              <a:t> </a:t>
            </a:r>
            <a:r>
              <a:rPr sz="1800" dirty="0">
                <a:latin typeface="Helvetica Neue"/>
                <a:cs typeface="Helvetica Neue"/>
              </a:rPr>
              <a:t>diﬀerence</a:t>
            </a:r>
            <a:r>
              <a:rPr sz="1800" spc="-10" dirty="0">
                <a:latin typeface="Helvetica Neue"/>
                <a:cs typeface="Helvetica Neue"/>
              </a:rPr>
              <a:t> </a:t>
            </a:r>
            <a:r>
              <a:rPr sz="1800" dirty="0">
                <a:latin typeface="Helvetica Neue"/>
                <a:cs typeface="Helvetica Neue"/>
              </a:rPr>
              <a:t>between</a:t>
            </a:r>
            <a:r>
              <a:rPr sz="1800" spc="-10" dirty="0">
                <a:latin typeface="Helvetica Neue"/>
                <a:cs typeface="Helvetica Neue"/>
              </a:rPr>
              <a:t> </a:t>
            </a:r>
            <a:r>
              <a:rPr sz="1800" dirty="0">
                <a:latin typeface="Helvetica Neue"/>
                <a:cs typeface="Helvetica Neue"/>
              </a:rPr>
              <a:t>transparency</a:t>
            </a:r>
            <a:r>
              <a:rPr sz="1800" spc="-10" dirty="0">
                <a:latin typeface="Helvetica Neue"/>
                <a:cs typeface="Helvetica Neue"/>
              </a:rPr>
              <a:t> </a:t>
            </a:r>
            <a:r>
              <a:rPr sz="1800" dirty="0">
                <a:latin typeface="Helvetica Neue"/>
                <a:cs typeface="Helvetica Neue"/>
              </a:rPr>
              <a:t>and</a:t>
            </a:r>
            <a:r>
              <a:rPr sz="1800" spc="-5" dirty="0">
                <a:latin typeface="Helvetica Neue"/>
                <a:cs typeface="Helvetica Neue"/>
              </a:rPr>
              <a:t> </a:t>
            </a:r>
            <a:r>
              <a:rPr sz="1800" spc="-10" dirty="0">
                <a:latin typeface="Helvetica Neue"/>
                <a:cs typeface="Helvetica Neue"/>
              </a:rPr>
              <a:t>reproducibility?</a:t>
            </a:r>
            <a:endParaRPr sz="1800">
              <a:latin typeface="Helvetica Neue"/>
              <a:cs typeface="Helvetica Neue"/>
            </a:endParaRPr>
          </a:p>
        </p:txBody>
      </p:sp>
      <p:sp>
        <p:nvSpPr>
          <p:cNvPr id="8" name="object 8"/>
          <p:cNvSpPr/>
          <p:nvPr/>
        </p:nvSpPr>
        <p:spPr>
          <a:xfrm>
            <a:off x="927100" y="4069562"/>
            <a:ext cx="1905" cy="876300"/>
          </a:xfrm>
          <a:custGeom>
            <a:avLst/>
            <a:gdLst/>
            <a:ahLst/>
            <a:cxnLst/>
            <a:rect l="l" t="t" r="r" b="b"/>
            <a:pathLst>
              <a:path w="1905" h="876300">
                <a:moveTo>
                  <a:pt x="0" y="788669"/>
                </a:moveTo>
                <a:lnTo>
                  <a:pt x="0" y="87629"/>
                </a:lnTo>
                <a:lnTo>
                  <a:pt x="62" y="53530"/>
                </a:lnTo>
                <a:lnTo>
                  <a:pt x="232" y="25675"/>
                </a:lnTo>
                <a:lnTo>
                  <a:pt x="484" y="6889"/>
                </a:lnTo>
                <a:lnTo>
                  <a:pt x="793" y="0"/>
                </a:lnTo>
                <a:lnTo>
                  <a:pt x="1102" y="6889"/>
                </a:lnTo>
                <a:lnTo>
                  <a:pt x="1354" y="25675"/>
                </a:lnTo>
                <a:lnTo>
                  <a:pt x="1525" y="53530"/>
                </a:lnTo>
                <a:lnTo>
                  <a:pt x="1587" y="87629"/>
                </a:lnTo>
                <a:lnTo>
                  <a:pt x="1587" y="788669"/>
                </a:lnTo>
                <a:lnTo>
                  <a:pt x="1525" y="822770"/>
                </a:lnTo>
                <a:lnTo>
                  <a:pt x="1354" y="850625"/>
                </a:lnTo>
                <a:lnTo>
                  <a:pt x="1102" y="869410"/>
                </a:lnTo>
                <a:lnTo>
                  <a:pt x="793" y="876300"/>
                </a:lnTo>
                <a:lnTo>
                  <a:pt x="484" y="869410"/>
                </a:lnTo>
                <a:lnTo>
                  <a:pt x="232" y="850625"/>
                </a:lnTo>
                <a:lnTo>
                  <a:pt x="62" y="822770"/>
                </a:lnTo>
                <a:lnTo>
                  <a:pt x="0" y="788669"/>
                </a:lnTo>
              </a:path>
              <a:path w="1905" h="876300">
                <a:moveTo>
                  <a:pt x="0" y="87629"/>
                </a:moveTo>
                <a:lnTo>
                  <a:pt x="62" y="121729"/>
                </a:lnTo>
                <a:lnTo>
                  <a:pt x="232" y="149584"/>
                </a:lnTo>
                <a:lnTo>
                  <a:pt x="484" y="168370"/>
                </a:lnTo>
                <a:lnTo>
                  <a:pt x="793" y="175259"/>
                </a:lnTo>
                <a:lnTo>
                  <a:pt x="1102" y="168370"/>
                </a:lnTo>
                <a:lnTo>
                  <a:pt x="1354" y="149584"/>
                </a:lnTo>
                <a:lnTo>
                  <a:pt x="1525" y="121729"/>
                </a:lnTo>
                <a:lnTo>
                  <a:pt x="1587" y="87629"/>
                </a:lnTo>
              </a:path>
            </a:pathLst>
          </a:custGeom>
          <a:ln w="12700">
            <a:solidFill>
              <a:srgbClr val="000000"/>
            </a:solidFill>
          </a:ln>
        </p:spPr>
        <p:txBody>
          <a:bodyPr wrap="square" lIns="0" tIns="0" rIns="0" bIns="0" rtlCol="0"/>
          <a:lstStyle/>
          <a:p>
            <a:endParaRPr/>
          </a:p>
        </p:txBody>
      </p:sp>
      <p:sp>
        <p:nvSpPr>
          <p:cNvPr id="9" name="object 9"/>
          <p:cNvSpPr txBox="1"/>
          <p:nvPr/>
        </p:nvSpPr>
        <p:spPr>
          <a:xfrm>
            <a:off x="927893" y="4291812"/>
            <a:ext cx="1364615" cy="342900"/>
          </a:xfrm>
          <a:prstGeom prst="rect">
            <a:avLst/>
          </a:prstGeom>
          <a:solidFill>
            <a:srgbClr val="BFFFFF"/>
          </a:solidFill>
          <a:ln w="12700">
            <a:solidFill>
              <a:srgbClr val="000000"/>
            </a:solidFill>
          </a:ln>
        </p:spPr>
        <p:txBody>
          <a:bodyPr vert="horz" wrap="square" lIns="0" tIns="41275" rIns="0" bIns="0" rtlCol="0">
            <a:spAutoFit/>
          </a:bodyPr>
          <a:lstStyle/>
          <a:p>
            <a:pPr algn="ctr">
              <a:lnSpc>
                <a:spcPct val="100000"/>
              </a:lnSpc>
              <a:spcBef>
                <a:spcPts val="325"/>
              </a:spcBef>
            </a:pPr>
            <a:r>
              <a:rPr sz="1600" spc="-25" dirty="0">
                <a:latin typeface="Helvetica Neue"/>
                <a:cs typeface="Helvetica Neue"/>
              </a:rPr>
              <a:t>NO</a:t>
            </a:r>
            <a:endParaRPr sz="1600">
              <a:latin typeface="Helvetica Neue"/>
              <a:cs typeface="Helvetica Neue"/>
            </a:endParaRPr>
          </a:p>
        </p:txBody>
      </p:sp>
      <p:sp>
        <p:nvSpPr>
          <p:cNvPr id="10" name="object 10"/>
          <p:cNvSpPr txBox="1"/>
          <p:nvPr/>
        </p:nvSpPr>
        <p:spPr>
          <a:xfrm>
            <a:off x="2343150" y="4301312"/>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20%</a:t>
            </a:r>
            <a:endParaRPr sz="1800">
              <a:latin typeface="Helvetica Neue"/>
              <a:cs typeface="Helvetica Neue"/>
            </a:endParaRPr>
          </a:p>
        </p:txBody>
      </p:sp>
      <p:pic>
        <p:nvPicPr>
          <p:cNvPr id="11" name="object 11"/>
          <p:cNvPicPr/>
          <p:nvPr/>
        </p:nvPicPr>
        <p:blipFill>
          <a:blip r:embed="rId2" cstate="print"/>
          <a:stretch>
            <a:fillRect/>
          </a:stretch>
        </p:blipFill>
        <p:spPr>
          <a:xfrm>
            <a:off x="0" y="5778034"/>
            <a:ext cx="1014344" cy="1067729"/>
          </a:xfrm>
          <a:prstGeom prst="rect">
            <a:avLst/>
          </a:prstGeom>
        </p:spPr>
      </p:pic>
      <p:sp>
        <p:nvSpPr>
          <p:cNvPr id="12" name="object 12"/>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13" name="object 13"/>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185" dirty="0"/>
              <a:t>Impact</a:t>
            </a:r>
            <a:r>
              <a:rPr sz="4400" spc="-220" dirty="0"/>
              <a:t> </a:t>
            </a:r>
            <a:r>
              <a:rPr sz="4400" spc="-10" dirty="0"/>
              <a:t>of</a:t>
            </a:r>
            <a:r>
              <a:rPr sz="4400" spc="-220" dirty="0"/>
              <a:t> </a:t>
            </a:r>
            <a:r>
              <a:rPr sz="4400" spc="-405" dirty="0"/>
              <a:t>AD/AE</a:t>
            </a:r>
            <a:r>
              <a:rPr sz="4400" spc="-220" dirty="0"/>
              <a:t> </a:t>
            </a:r>
            <a:r>
              <a:rPr sz="4400" spc="-180" dirty="0"/>
              <a:t>on</a:t>
            </a:r>
            <a:r>
              <a:rPr sz="4400" spc="-215" dirty="0"/>
              <a:t> </a:t>
            </a:r>
            <a:r>
              <a:rPr sz="4400" spc="-90" dirty="0"/>
              <a:t>reproducibility</a:t>
            </a:r>
            <a:endParaRPr sz="4400"/>
          </a:p>
        </p:txBody>
      </p:sp>
      <p:sp>
        <p:nvSpPr>
          <p:cNvPr id="3" name="object 3"/>
          <p:cNvSpPr txBox="1"/>
          <p:nvPr/>
        </p:nvSpPr>
        <p:spPr>
          <a:xfrm>
            <a:off x="958850" y="1920824"/>
            <a:ext cx="66986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Have</a:t>
            </a:r>
            <a:r>
              <a:rPr sz="1800" spc="-5" dirty="0">
                <a:latin typeface="Helvetica Neue"/>
                <a:cs typeface="Helvetica Neue"/>
              </a:rPr>
              <a:t> </a:t>
            </a:r>
            <a:r>
              <a:rPr sz="1800" dirty="0">
                <a:latin typeface="Helvetica Neue"/>
                <a:cs typeface="Helvetica Neue"/>
              </a:rPr>
              <a:t>you</a:t>
            </a:r>
            <a:r>
              <a:rPr sz="1800" spc="-5" dirty="0">
                <a:latin typeface="Helvetica Neue"/>
                <a:cs typeface="Helvetica Neue"/>
              </a:rPr>
              <a:t> </a:t>
            </a:r>
            <a:r>
              <a:rPr sz="1800" dirty="0">
                <a:latin typeface="Helvetica Neue"/>
                <a:cs typeface="Helvetica Neue"/>
              </a:rPr>
              <a:t>ever</a:t>
            </a:r>
            <a:r>
              <a:rPr sz="1800" spc="-5" dirty="0">
                <a:latin typeface="Helvetica Neue"/>
                <a:cs typeface="Helvetica Neue"/>
              </a:rPr>
              <a:t> </a:t>
            </a:r>
            <a:r>
              <a:rPr sz="1800" dirty="0">
                <a:latin typeface="Helvetica Neue"/>
                <a:cs typeface="Helvetica Neue"/>
              </a:rPr>
              <a:t>used</a:t>
            </a:r>
            <a:r>
              <a:rPr sz="1800" spc="-5" dirty="0">
                <a:latin typeface="Helvetica Neue"/>
                <a:cs typeface="Helvetica Neue"/>
              </a:rPr>
              <a:t> </a:t>
            </a:r>
            <a:r>
              <a:rPr sz="1800" dirty="0">
                <a:latin typeface="Helvetica Neue"/>
                <a:cs typeface="Helvetica Neue"/>
              </a:rPr>
              <a:t>Appendix information</a:t>
            </a:r>
            <a:r>
              <a:rPr sz="1800" spc="-5" dirty="0">
                <a:latin typeface="Helvetica Neue"/>
                <a:cs typeface="Helvetica Neue"/>
              </a:rPr>
              <a:t> </a:t>
            </a:r>
            <a:r>
              <a:rPr sz="1800" dirty="0">
                <a:latin typeface="Helvetica Neue"/>
                <a:cs typeface="Helvetica Neue"/>
              </a:rPr>
              <a:t>from</a:t>
            </a:r>
            <a:r>
              <a:rPr sz="1800" spc="-5" dirty="0">
                <a:latin typeface="Helvetica Neue"/>
                <a:cs typeface="Helvetica Neue"/>
              </a:rPr>
              <a:t> </a:t>
            </a:r>
            <a:r>
              <a:rPr sz="1800" dirty="0">
                <a:latin typeface="Helvetica Neue"/>
                <a:cs typeface="Helvetica Neue"/>
              </a:rPr>
              <a:t>other</a:t>
            </a:r>
            <a:r>
              <a:rPr sz="1800" spc="-5" dirty="0">
                <a:latin typeface="Helvetica Neue"/>
                <a:cs typeface="Helvetica Neue"/>
              </a:rPr>
              <a:t> </a:t>
            </a:r>
            <a:r>
              <a:rPr sz="1800" dirty="0">
                <a:latin typeface="Helvetica Neue"/>
                <a:cs typeface="Helvetica Neue"/>
              </a:rPr>
              <a:t>SC </a:t>
            </a:r>
            <a:r>
              <a:rPr sz="1800" spc="-10" dirty="0">
                <a:latin typeface="Helvetica Neue"/>
                <a:cs typeface="Helvetica Neue"/>
              </a:rPr>
              <a:t>papers?</a:t>
            </a:r>
            <a:endParaRPr sz="1800">
              <a:latin typeface="Helvetica Neue"/>
              <a:cs typeface="Helvetica Neue"/>
            </a:endParaRPr>
          </a:p>
        </p:txBody>
      </p:sp>
      <p:sp>
        <p:nvSpPr>
          <p:cNvPr id="4" name="object 4"/>
          <p:cNvSpPr/>
          <p:nvPr/>
        </p:nvSpPr>
        <p:spPr>
          <a:xfrm>
            <a:off x="908050" y="2282825"/>
            <a:ext cx="1905" cy="876300"/>
          </a:xfrm>
          <a:custGeom>
            <a:avLst/>
            <a:gdLst/>
            <a:ahLst/>
            <a:cxnLst/>
            <a:rect l="l" t="t" r="r" b="b"/>
            <a:pathLst>
              <a:path w="1905" h="876300">
                <a:moveTo>
                  <a:pt x="0" y="788670"/>
                </a:moveTo>
                <a:lnTo>
                  <a:pt x="0" y="87629"/>
                </a:lnTo>
                <a:lnTo>
                  <a:pt x="62" y="53530"/>
                </a:lnTo>
                <a:lnTo>
                  <a:pt x="232" y="25675"/>
                </a:lnTo>
                <a:lnTo>
                  <a:pt x="484" y="6889"/>
                </a:lnTo>
                <a:lnTo>
                  <a:pt x="793" y="0"/>
                </a:lnTo>
                <a:lnTo>
                  <a:pt x="1102" y="6889"/>
                </a:lnTo>
                <a:lnTo>
                  <a:pt x="1354" y="25675"/>
                </a:lnTo>
                <a:lnTo>
                  <a:pt x="1525" y="53530"/>
                </a:lnTo>
                <a:lnTo>
                  <a:pt x="1587" y="87629"/>
                </a:lnTo>
                <a:lnTo>
                  <a:pt x="1587" y="788670"/>
                </a:lnTo>
                <a:lnTo>
                  <a:pt x="1525" y="822769"/>
                </a:lnTo>
                <a:lnTo>
                  <a:pt x="1354" y="850624"/>
                </a:lnTo>
                <a:lnTo>
                  <a:pt x="1102" y="869410"/>
                </a:lnTo>
                <a:lnTo>
                  <a:pt x="793" y="876300"/>
                </a:lnTo>
                <a:lnTo>
                  <a:pt x="484" y="869410"/>
                </a:lnTo>
                <a:lnTo>
                  <a:pt x="232" y="850624"/>
                </a:lnTo>
                <a:lnTo>
                  <a:pt x="62" y="822769"/>
                </a:lnTo>
                <a:lnTo>
                  <a:pt x="0" y="788670"/>
                </a:lnTo>
              </a:path>
              <a:path w="1905" h="876300">
                <a:moveTo>
                  <a:pt x="0" y="87629"/>
                </a:moveTo>
                <a:lnTo>
                  <a:pt x="62" y="121729"/>
                </a:lnTo>
                <a:lnTo>
                  <a:pt x="232" y="149584"/>
                </a:lnTo>
                <a:lnTo>
                  <a:pt x="484" y="168370"/>
                </a:lnTo>
                <a:lnTo>
                  <a:pt x="793" y="175259"/>
                </a:lnTo>
                <a:lnTo>
                  <a:pt x="1102" y="168370"/>
                </a:lnTo>
                <a:lnTo>
                  <a:pt x="1354" y="149584"/>
                </a:lnTo>
                <a:lnTo>
                  <a:pt x="1525" y="121729"/>
                </a:lnTo>
                <a:lnTo>
                  <a:pt x="1587" y="87629"/>
                </a:lnTo>
              </a:path>
            </a:pathLst>
          </a:custGeom>
          <a:ln w="12700">
            <a:solidFill>
              <a:srgbClr val="000000"/>
            </a:solidFill>
          </a:ln>
        </p:spPr>
        <p:txBody>
          <a:bodyPr wrap="square" lIns="0" tIns="0" rIns="0" bIns="0" rtlCol="0"/>
          <a:lstStyle/>
          <a:p>
            <a:endParaRPr/>
          </a:p>
        </p:txBody>
      </p:sp>
      <p:sp>
        <p:nvSpPr>
          <p:cNvPr id="5" name="object 5"/>
          <p:cNvSpPr txBox="1"/>
          <p:nvPr/>
        </p:nvSpPr>
        <p:spPr>
          <a:xfrm>
            <a:off x="908843" y="2505075"/>
            <a:ext cx="2386965" cy="342900"/>
          </a:xfrm>
          <a:prstGeom prst="rect">
            <a:avLst/>
          </a:prstGeom>
          <a:solidFill>
            <a:srgbClr val="FF7F7F"/>
          </a:solidFill>
          <a:ln w="12700">
            <a:solidFill>
              <a:srgbClr val="000000"/>
            </a:solidFill>
          </a:ln>
        </p:spPr>
        <p:txBody>
          <a:bodyPr vert="horz" wrap="square" lIns="0" tIns="22225" rIns="0" bIns="0" rtlCol="0">
            <a:spAutoFit/>
          </a:bodyPr>
          <a:lstStyle/>
          <a:p>
            <a:pPr algn="ctr">
              <a:lnSpc>
                <a:spcPct val="100000"/>
              </a:lnSpc>
              <a:spcBef>
                <a:spcPts val="175"/>
              </a:spcBef>
            </a:pPr>
            <a:r>
              <a:rPr sz="1800" spc="-25" dirty="0">
                <a:latin typeface="Helvetica Neue"/>
                <a:cs typeface="Helvetica Neue"/>
              </a:rPr>
              <a:t>YES</a:t>
            </a:r>
            <a:endParaRPr sz="1800">
              <a:latin typeface="Helvetica Neue"/>
              <a:cs typeface="Helvetica Neue"/>
            </a:endParaRPr>
          </a:p>
        </p:txBody>
      </p:sp>
      <p:sp>
        <p:nvSpPr>
          <p:cNvPr id="6" name="object 6"/>
          <p:cNvSpPr txBox="1"/>
          <p:nvPr/>
        </p:nvSpPr>
        <p:spPr>
          <a:xfrm>
            <a:off x="3479698" y="2514574"/>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35%</a:t>
            </a:r>
            <a:endParaRPr sz="1800">
              <a:latin typeface="Helvetica Neue"/>
              <a:cs typeface="Helvetica Neue"/>
            </a:endParaRPr>
          </a:p>
        </p:txBody>
      </p:sp>
      <p:sp>
        <p:nvSpPr>
          <p:cNvPr id="7" name="object 7"/>
          <p:cNvSpPr txBox="1"/>
          <p:nvPr/>
        </p:nvSpPr>
        <p:spPr>
          <a:xfrm>
            <a:off x="890841" y="3540099"/>
            <a:ext cx="52082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Does</a:t>
            </a:r>
            <a:r>
              <a:rPr sz="1800" spc="-10" dirty="0">
                <a:latin typeface="Helvetica Neue"/>
                <a:cs typeface="Helvetica Neue"/>
              </a:rPr>
              <a:t> </a:t>
            </a:r>
            <a:r>
              <a:rPr sz="1800" dirty="0">
                <a:latin typeface="Helvetica Neue"/>
                <a:cs typeface="Helvetica Neue"/>
              </a:rPr>
              <a:t>AD/AE</a:t>
            </a:r>
            <a:r>
              <a:rPr sz="1800" spc="-10" dirty="0">
                <a:latin typeface="Helvetica Neue"/>
                <a:cs typeface="Helvetica Neue"/>
              </a:rPr>
              <a:t> </a:t>
            </a:r>
            <a:r>
              <a:rPr sz="1800" dirty="0">
                <a:latin typeface="Helvetica Neue"/>
                <a:cs typeface="Helvetica Neue"/>
              </a:rPr>
              <a:t>help</a:t>
            </a:r>
            <a:r>
              <a:rPr sz="1800" spc="-10" dirty="0">
                <a:latin typeface="Helvetica Neue"/>
                <a:cs typeface="Helvetica Neue"/>
              </a:rPr>
              <a:t> </a:t>
            </a:r>
            <a:r>
              <a:rPr sz="1800" dirty="0">
                <a:latin typeface="Helvetica Neue"/>
                <a:cs typeface="Helvetica Neue"/>
              </a:rPr>
              <a:t>you</a:t>
            </a:r>
            <a:r>
              <a:rPr sz="1800" spc="-10" dirty="0">
                <a:latin typeface="Helvetica Neue"/>
                <a:cs typeface="Helvetica Neue"/>
              </a:rPr>
              <a:t> </a:t>
            </a:r>
            <a:r>
              <a:rPr sz="1800" dirty="0">
                <a:latin typeface="Helvetica Neue"/>
                <a:cs typeface="Helvetica Neue"/>
              </a:rPr>
              <a:t>think</a:t>
            </a:r>
            <a:r>
              <a:rPr sz="1800" spc="-10" dirty="0">
                <a:latin typeface="Helvetica Neue"/>
                <a:cs typeface="Helvetica Neue"/>
              </a:rPr>
              <a:t> </a:t>
            </a:r>
            <a:r>
              <a:rPr sz="1800" dirty="0">
                <a:latin typeface="Helvetica Neue"/>
                <a:cs typeface="Helvetica Neue"/>
              </a:rPr>
              <a:t>about</a:t>
            </a:r>
            <a:r>
              <a:rPr sz="1800" spc="-10" dirty="0">
                <a:latin typeface="Helvetica Neue"/>
                <a:cs typeface="Helvetica Neue"/>
              </a:rPr>
              <a:t> </a:t>
            </a:r>
            <a:r>
              <a:rPr sz="1800" dirty="0">
                <a:latin typeface="Helvetica Neue"/>
                <a:cs typeface="Helvetica Neue"/>
              </a:rPr>
              <a:t>reproducibility</a:t>
            </a:r>
            <a:r>
              <a:rPr sz="1800" spc="-10" dirty="0">
                <a:latin typeface="Helvetica Neue"/>
                <a:cs typeface="Helvetica Neue"/>
              </a:rPr>
              <a:t> </a:t>
            </a:r>
            <a:r>
              <a:rPr sz="1800" spc="-25" dirty="0">
                <a:latin typeface="Helvetica Neue"/>
                <a:cs typeface="Helvetica Neue"/>
              </a:rPr>
              <a:t>of</a:t>
            </a:r>
            <a:endParaRPr sz="1800">
              <a:latin typeface="Helvetica Neue"/>
              <a:cs typeface="Helvetica Neue"/>
            </a:endParaRPr>
          </a:p>
        </p:txBody>
      </p:sp>
      <p:sp>
        <p:nvSpPr>
          <p:cNvPr id="8" name="object 8"/>
          <p:cNvSpPr/>
          <p:nvPr/>
        </p:nvSpPr>
        <p:spPr>
          <a:xfrm>
            <a:off x="908050" y="4041775"/>
            <a:ext cx="1905" cy="876300"/>
          </a:xfrm>
          <a:custGeom>
            <a:avLst/>
            <a:gdLst/>
            <a:ahLst/>
            <a:cxnLst/>
            <a:rect l="l" t="t" r="r" b="b"/>
            <a:pathLst>
              <a:path w="1905" h="876300">
                <a:moveTo>
                  <a:pt x="0" y="788670"/>
                </a:moveTo>
                <a:lnTo>
                  <a:pt x="0" y="87629"/>
                </a:lnTo>
                <a:lnTo>
                  <a:pt x="62" y="53530"/>
                </a:lnTo>
                <a:lnTo>
                  <a:pt x="232" y="25675"/>
                </a:lnTo>
                <a:lnTo>
                  <a:pt x="484" y="6889"/>
                </a:lnTo>
                <a:lnTo>
                  <a:pt x="793" y="0"/>
                </a:lnTo>
                <a:lnTo>
                  <a:pt x="1102" y="6889"/>
                </a:lnTo>
                <a:lnTo>
                  <a:pt x="1354" y="25675"/>
                </a:lnTo>
                <a:lnTo>
                  <a:pt x="1525" y="53530"/>
                </a:lnTo>
                <a:lnTo>
                  <a:pt x="1587" y="87629"/>
                </a:lnTo>
                <a:lnTo>
                  <a:pt x="1587" y="788670"/>
                </a:lnTo>
                <a:lnTo>
                  <a:pt x="1525" y="822769"/>
                </a:lnTo>
                <a:lnTo>
                  <a:pt x="1354" y="850624"/>
                </a:lnTo>
                <a:lnTo>
                  <a:pt x="1102" y="869410"/>
                </a:lnTo>
                <a:lnTo>
                  <a:pt x="793" y="876300"/>
                </a:lnTo>
                <a:lnTo>
                  <a:pt x="484" y="869410"/>
                </a:lnTo>
                <a:lnTo>
                  <a:pt x="232" y="850624"/>
                </a:lnTo>
                <a:lnTo>
                  <a:pt x="62" y="822769"/>
                </a:lnTo>
                <a:lnTo>
                  <a:pt x="0" y="788670"/>
                </a:lnTo>
              </a:path>
              <a:path w="1905" h="876300">
                <a:moveTo>
                  <a:pt x="0" y="87629"/>
                </a:moveTo>
                <a:lnTo>
                  <a:pt x="62" y="121729"/>
                </a:lnTo>
                <a:lnTo>
                  <a:pt x="232" y="149584"/>
                </a:lnTo>
                <a:lnTo>
                  <a:pt x="484" y="168370"/>
                </a:lnTo>
                <a:lnTo>
                  <a:pt x="793" y="175259"/>
                </a:lnTo>
                <a:lnTo>
                  <a:pt x="1102" y="168370"/>
                </a:lnTo>
                <a:lnTo>
                  <a:pt x="1354" y="149584"/>
                </a:lnTo>
                <a:lnTo>
                  <a:pt x="1525" y="121729"/>
                </a:lnTo>
                <a:lnTo>
                  <a:pt x="1587" y="87629"/>
                </a:lnTo>
              </a:path>
            </a:pathLst>
          </a:custGeom>
          <a:ln w="12700">
            <a:solidFill>
              <a:srgbClr val="000000"/>
            </a:solidFill>
          </a:ln>
        </p:spPr>
        <p:txBody>
          <a:bodyPr wrap="square" lIns="0" tIns="0" rIns="0" bIns="0" rtlCol="0"/>
          <a:lstStyle/>
          <a:p>
            <a:endParaRPr/>
          </a:p>
        </p:txBody>
      </p:sp>
      <p:sp>
        <p:nvSpPr>
          <p:cNvPr id="9" name="object 9"/>
          <p:cNvSpPr txBox="1"/>
          <p:nvPr/>
        </p:nvSpPr>
        <p:spPr>
          <a:xfrm>
            <a:off x="908843" y="4264025"/>
            <a:ext cx="4361815" cy="342900"/>
          </a:xfrm>
          <a:prstGeom prst="rect">
            <a:avLst/>
          </a:prstGeom>
          <a:solidFill>
            <a:srgbClr val="FF7F7F"/>
          </a:solidFill>
          <a:ln w="12700">
            <a:solidFill>
              <a:srgbClr val="000000"/>
            </a:solidFill>
          </a:ln>
        </p:spPr>
        <p:txBody>
          <a:bodyPr vert="horz" wrap="square" lIns="0" tIns="41275" rIns="0" bIns="0" rtlCol="0">
            <a:spAutoFit/>
          </a:bodyPr>
          <a:lstStyle/>
          <a:p>
            <a:pPr algn="ctr">
              <a:lnSpc>
                <a:spcPct val="100000"/>
              </a:lnSpc>
              <a:spcBef>
                <a:spcPts val="325"/>
              </a:spcBef>
            </a:pPr>
            <a:r>
              <a:rPr sz="1600" dirty="0">
                <a:latin typeface="Helvetica Neue"/>
                <a:cs typeface="Helvetica Neue"/>
              </a:rPr>
              <a:t>My own </a:t>
            </a:r>
            <a:r>
              <a:rPr sz="1600" spc="-20" dirty="0">
                <a:latin typeface="Helvetica Neue"/>
                <a:cs typeface="Helvetica Neue"/>
              </a:rPr>
              <a:t>work</a:t>
            </a:r>
            <a:endParaRPr sz="1600">
              <a:latin typeface="Helvetica Neue"/>
              <a:cs typeface="Helvetica Neue"/>
            </a:endParaRPr>
          </a:p>
        </p:txBody>
      </p:sp>
      <p:sp>
        <p:nvSpPr>
          <p:cNvPr id="10" name="object 10"/>
          <p:cNvSpPr txBox="1"/>
          <p:nvPr/>
        </p:nvSpPr>
        <p:spPr>
          <a:xfrm>
            <a:off x="5440298" y="4273524"/>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64%</a:t>
            </a:r>
            <a:endParaRPr sz="1800">
              <a:latin typeface="Helvetica Neue"/>
              <a:cs typeface="Helvetica Neue"/>
            </a:endParaRPr>
          </a:p>
        </p:txBody>
      </p:sp>
      <p:sp>
        <p:nvSpPr>
          <p:cNvPr id="11" name="object 11"/>
          <p:cNvSpPr/>
          <p:nvPr/>
        </p:nvSpPr>
        <p:spPr>
          <a:xfrm>
            <a:off x="908050" y="5057749"/>
            <a:ext cx="1905" cy="876300"/>
          </a:xfrm>
          <a:custGeom>
            <a:avLst/>
            <a:gdLst/>
            <a:ahLst/>
            <a:cxnLst/>
            <a:rect l="l" t="t" r="r" b="b"/>
            <a:pathLst>
              <a:path w="1905" h="876300">
                <a:moveTo>
                  <a:pt x="0" y="788669"/>
                </a:moveTo>
                <a:lnTo>
                  <a:pt x="0" y="87629"/>
                </a:lnTo>
                <a:lnTo>
                  <a:pt x="62" y="53530"/>
                </a:lnTo>
                <a:lnTo>
                  <a:pt x="232" y="25675"/>
                </a:lnTo>
                <a:lnTo>
                  <a:pt x="484" y="6889"/>
                </a:lnTo>
                <a:lnTo>
                  <a:pt x="793" y="0"/>
                </a:lnTo>
                <a:lnTo>
                  <a:pt x="1102" y="6889"/>
                </a:lnTo>
                <a:lnTo>
                  <a:pt x="1354" y="25675"/>
                </a:lnTo>
                <a:lnTo>
                  <a:pt x="1525" y="53530"/>
                </a:lnTo>
                <a:lnTo>
                  <a:pt x="1587" y="87629"/>
                </a:lnTo>
                <a:lnTo>
                  <a:pt x="1587" y="788669"/>
                </a:lnTo>
                <a:lnTo>
                  <a:pt x="1525" y="822769"/>
                </a:lnTo>
                <a:lnTo>
                  <a:pt x="1354" y="850624"/>
                </a:lnTo>
                <a:lnTo>
                  <a:pt x="1102" y="869410"/>
                </a:lnTo>
                <a:lnTo>
                  <a:pt x="793" y="876300"/>
                </a:lnTo>
                <a:lnTo>
                  <a:pt x="484" y="869410"/>
                </a:lnTo>
                <a:lnTo>
                  <a:pt x="232" y="850624"/>
                </a:lnTo>
                <a:lnTo>
                  <a:pt x="62" y="822769"/>
                </a:lnTo>
                <a:lnTo>
                  <a:pt x="0" y="788669"/>
                </a:lnTo>
              </a:path>
              <a:path w="1905" h="876300">
                <a:moveTo>
                  <a:pt x="0" y="87629"/>
                </a:moveTo>
                <a:lnTo>
                  <a:pt x="62" y="121729"/>
                </a:lnTo>
                <a:lnTo>
                  <a:pt x="232" y="149584"/>
                </a:lnTo>
                <a:lnTo>
                  <a:pt x="484" y="168370"/>
                </a:lnTo>
                <a:lnTo>
                  <a:pt x="793" y="175259"/>
                </a:lnTo>
                <a:lnTo>
                  <a:pt x="1102" y="168370"/>
                </a:lnTo>
                <a:lnTo>
                  <a:pt x="1354" y="149584"/>
                </a:lnTo>
                <a:lnTo>
                  <a:pt x="1525" y="121729"/>
                </a:lnTo>
                <a:lnTo>
                  <a:pt x="1587" y="87629"/>
                </a:lnTo>
              </a:path>
            </a:pathLst>
          </a:custGeom>
          <a:ln w="12700">
            <a:solidFill>
              <a:srgbClr val="000000"/>
            </a:solidFill>
          </a:ln>
        </p:spPr>
        <p:txBody>
          <a:bodyPr wrap="square" lIns="0" tIns="0" rIns="0" bIns="0" rtlCol="0"/>
          <a:lstStyle/>
          <a:p>
            <a:endParaRPr/>
          </a:p>
        </p:txBody>
      </p:sp>
      <p:sp>
        <p:nvSpPr>
          <p:cNvPr id="12" name="object 12"/>
          <p:cNvSpPr txBox="1"/>
          <p:nvPr/>
        </p:nvSpPr>
        <p:spPr>
          <a:xfrm>
            <a:off x="908843" y="5279999"/>
            <a:ext cx="5090795" cy="342900"/>
          </a:xfrm>
          <a:prstGeom prst="rect">
            <a:avLst/>
          </a:prstGeom>
          <a:solidFill>
            <a:srgbClr val="FF7F7F"/>
          </a:solidFill>
          <a:ln w="12700">
            <a:solidFill>
              <a:srgbClr val="000000"/>
            </a:solidFill>
          </a:ln>
        </p:spPr>
        <p:txBody>
          <a:bodyPr vert="horz" wrap="square" lIns="0" tIns="41275" rIns="0" bIns="0" rtlCol="0">
            <a:spAutoFit/>
          </a:bodyPr>
          <a:lstStyle/>
          <a:p>
            <a:pPr algn="ctr">
              <a:lnSpc>
                <a:spcPct val="100000"/>
              </a:lnSpc>
              <a:spcBef>
                <a:spcPts val="325"/>
              </a:spcBef>
            </a:pPr>
            <a:r>
              <a:rPr sz="1600" spc="-10" dirty="0">
                <a:latin typeface="Helvetica Neue"/>
                <a:cs typeface="Helvetica Neue"/>
              </a:rPr>
              <a:t>Other’s</a:t>
            </a:r>
            <a:r>
              <a:rPr sz="1600" spc="-50" dirty="0">
                <a:latin typeface="Helvetica Neue"/>
                <a:cs typeface="Helvetica Neue"/>
              </a:rPr>
              <a:t> </a:t>
            </a:r>
            <a:r>
              <a:rPr sz="1600" spc="-20" dirty="0">
                <a:latin typeface="Helvetica Neue"/>
                <a:cs typeface="Helvetica Neue"/>
              </a:rPr>
              <a:t>work</a:t>
            </a:r>
            <a:endParaRPr sz="1600">
              <a:latin typeface="Helvetica Neue"/>
              <a:cs typeface="Helvetica Neue"/>
            </a:endParaRPr>
          </a:p>
        </p:txBody>
      </p:sp>
      <p:sp>
        <p:nvSpPr>
          <p:cNvPr id="13" name="object 13"/>
          <p:cNvSpPr txBox="1"/>
          <p:nvPr/>
        </p:nvSpPr>
        <p:spPr>
          <a:xfrm>
            <a:off x="6083096" y="5260899"/>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77%</a:t>
            </a:r>
            <a:endParaRPr sz="1800">
              <a:latin typeface="Helvetica Neue"/>
              <a:cs typeface="Helvetica Neue"/>
            </a:endParaRPr>
          </a:p>
        </p:txBody>
      </p:sp>
      <p:pic>
        <p:nvPicPr>
          <p:cNvPr id="14" name="object 14"/>
          <p:cNvPicPr/>
          <p:nvPr/>
        </p:nvPicPr>
        <p:blipFill>
          <a:blip r:embed="rId2" cstate="print"/>
          <a:stretch>
            <a:fillRect/>
          </a:stretch>
        </p:blipFill>
        <p:spPr>
          <a:xfrm>
            <a:off x="0" y="5778034"/>
            <a:ext cx="1014344" cy="1067729"/>
          </a:xfrm>
          <a:prstGeom prst="rect">
            <a:avLst/>
          </a:prstGeom>
        </p:spPr>
      </p:pic>
      <p:sp>
        <p:nvSpPr>
          <p:cNvPr id="15" name="object 1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16" name="object 1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300" dirty="0"/>
              <a:t>Technology</a:t>
            </a:r>
            <a:r>
              <a:rPr sz="4400" spc="-215" dirty="0"/>
              <a:t> </a:t>
            </a:r>
            <a:r>
              <a:rPr sz="4400" spc="-45" dirty="0"/>
              <a:t>for</a:t>
            </a:r>
            <a:r>
              <a:rPr sz="4400" spc="-220" dirty="0"/>
              <a:t> </a:t>
            </a:r>
            <a:r>
              <a:rPr sz="4400" spc="-425" dirty="0"/>
              <a:t>AD/AE</a:t>
            </a:r>
            <a:endParaRPr sz="4400"/>
          </a:p>
        </p:txBody>
      </p:sp>
      <p:sp>
        <p:nvSpPr>
          <p:cNvPr id="3" name="object 3"/>
          <p:cNvSpPr txBox="1"/>
          <p:nvPr/>
        </p:nvSpPr>
        <p:spPr>
          <a:xfrm>
            <a:off x="831875" y="2101062"/>
            <a:ext cx="79273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It</a:t>
            </a:r>
            <a:r>
              <a:rPr sz="1800" spc="-5" dirty="0">
                <a:latin typeface="Helvetica Neue"/>
                <a:cs typeface="Helvetica Neue"/>
              </a:rPr>
              <a:t> </a:t>
            </a:r>
            <a:r>
              <a:rPr sz="1800" dirty="0">
                <a:latin typeface="Helvetica Neue"/>
                <a:cs typeface="Helvetica Neue"/>
              </a:rPr>
              <a:t>is</a:t>
            </a:r>
            <a:r>
              <a:rPr sz="1800" spc="-5" dirty="0">
                <a:latin typeface="Helvetica Neue"/>
                <a:cs typeface="Helvetica Neue"/>
              </a:rPr>
              <a:t> </a:t>
            </a:r>
            <a:r>
              <a:rPr sz="1800" dirty="0">
                <a:latin typeface="Helvetica Neue"/>
                <a:cs typeface="Helvetica Neue"/>
              </a:rPr>
              <a:t>suﬃcient to</a:t>
            </a:r>
            <a:r>
              <a:rPr sz="1800" spc="-5" dirty="0">
                <a:latin typeface="Helvetica Neue"/>
                <a:cs typeface="Helvetica Neue"/>
              </a:rPr>
              <a:t> </a:t>
            </a:r>
            <a:r>
              <a:rPr sz="1800" dirty="0">
                <a:latin typeface="Helvetica Neue"/>
                <a:cs typeface="Helvetica Neue"/>
              </a:rPr>
              <a:t>publish code</a:t>
            </a:r>
            <a:r>
              <a:rPr sz="1800" spc="-5" dirty="0">
                <a:latin typeface="Helvetica Neue"/>
                <a:cs typeface="Helvetica Neue"/>
              </a:rPr>
              <a:t> </a:t>
            </a:r>
            <a:r>
              <a:rPr sz="1800" dirty="0">
                <a:latin typeface="Helvetica Neue"/>
                <a:cs typeface="Helvetica Neue"/>
              </a:rPr>
              <a:t>in a</a:t>
            </a:r>
            <a:r>
              <a:rPr sz="1800" spc="-5" dirty="0">
                <a:latin typeface="Helvetica Neue"/>
                <a:cs typeface="Helvetica Neue"/>
              </a:rPr>
              <a:t> </a:t>
            </a:r>
            <a:r>
              <a:rPr sz="1800" dirty="0">
                <a:latin typeface="Helvetica Neue"/>
                <a:cs typeface="Helvetica Neue"/>
              </a:rPr>
              <a:t>repository for</a:t>
            </a:r>
            <a:r>
              <a:rPr sz="1800" spc="-5" dirty="0">
                <a:latin typeface="Helvetica Neue"/>
                <a:cs typeface="Helvetica Neue"/>
              </a:rPr>
              <a:t> </a:t>
            </a:r>
            <a:r>
              <a:rPr sz="1800" dirty="0">
                <a:latin typeface="Helvetica Neue"/>
                <a:cs typeface="Helvetica Neue"/>
              </a:rPr>
              <a:t>the purpose</a:t>
            </a:r>
            <a:r>
              <a:rPr sz="1800" spc="-5" dirty="0">
                <a:latin typeface="Helvetica Neue"/>
                <a:cs typeface="Helvetica Neue"/>
              </a:rPr>
              <a:t> </a:t>
            </a:r>
            <a:r>
              <a:rPr sz="1800" dirty="0">
                <a:latin typeface="Helvetica Neue"/>
                <a:cs typeface="Helvetica Neue"/>
              </a:rPr>
              <a:t>of </a:t>
            </a:r>
            <a:r>
              <a:rPr sz="1800" spc="-10" dirty="0">
                <a:latin typeface="Helvetica Neue"/>
                <a:cs typeface="Helvetica Neue"/>
              </a:rPr>
              <a:t>reproducibility</a:t>
            </a:r>
            <a:endParaRPr sz="1800">
              <a:latin typeface="Helvetica Neue"/>
              <a:cs typeface="Helvetica Neue"/>
            </a:endParaRPr>
          </a:p>
        </p:txBody>
      </p:sp>
      <p:sp>
        <p:nvSpPr>
          <p:cNvPr id="4" name="object 4"/>
          <p:cNvSpPr/>
          <p:nvPr/>
        </p:nvSpPr>
        <p:spPr>
          <a:xfrm>
            <a:off x="831850" y="2531287"/>
            <a:ext cx="1905" cy="876300"/>
          </a:xfrm>
          <a:custGeom>
            <a:avLst/>
            <a:gdLst/>
            <a:ahLst/>
            <a:cxnLst/>
            <a:rect l="l" t="t" r="r" b="b"/>
            <a:pathLst>
              <a:path w="1905" h="876300">
                <a:moveTo>
                  <a:pt x="0" y="788670"/>
                </a:moveTo>
                <a:lnTo>
                  <a:pt x="0" y="87630"/>
                </a:lnTo>
                <a:lnTo>
                  <a:pt x="62" y="53529"/>
                </a:lnTo>
                <a:lnTo>
                  <a:pt x="232" y="25674"/>
                </a:lnTo>
                <a:lnTo>
                  <a:pt x="484" y="6889"/>
                </a:lnTo>
                <a:lnTo>
                  <a:pt x="793" y="0"/>
                </a:lnTo>
                <a:lnTo>
                  <a:pt x="1102" y="6889"/>
                </a:lnTo>
                <a:lnTo>
                  <a:pt x="1354" y="25674"/>
                </a:lnTo>
                <a:lnTo>
                  <a:pt x="1525" y="53529"/>
                </a:lnTo>
                <a:lnTo>
                  <a:pt x="1587" y="87630"/>
                </a:lnTo>
                <a:lnTo>
                  <a:pt x="1587" y="788670"/>
                </a:lnTo>
                <a:lnTo>
                  <a:pt x="1525" y="822770"/>
                </a:lnTo>
                <a:lnTo>
                  <a:pt x="1354" y="850625"/>
                </a:lnTo>
                <a:lnTo>
                  <a:pt x="1102" y="869410"/>
                </a:lnTo>
                <a:lnTo>
                  <a:pt x="793" y="876300"/>
                </a:lnTo>
                <a:lnTo>
                  <a:pt x="484" y="869410"/>
                </a:lnTo>
                <a:lnTo>
                  <a:pt x="232" y="850625"/>
                </a:lnTo>
                <a:lnTo>
                  <a:pt x="62" y="822770"/>
                </a:lnTo>
                <a:lnTo>
                  <a:pt x="0" y="788670"/>
                </a:lnTo>
              </a:path>
              <a:path w="1905" h="876300">
                <a:moveTo>
                  <a:pt x="0" y="87630"/>
                </a:moveTo>
                <a:lnTo>
                  <a:pt x="62" y="121730"/>
                </a:lnTo>
                <a:lnTo>
                  <a:pt x="232" y="149585"/>
                </a:lnTo>
                <a:lnTo>
                  <a:pt x="484" y="168370"/>
                </a:lnTo>
                <a:lnTo>
                  <a:pt x="793" y="175259"/>
                </a:lnTo>
                <a:lnTo>
                  <a:pt x="1102" y="168370"/>
                </a:lnTo>
                <a:lnTo>
                  <a:pt x="1354" y="149585"/>
                </a:lnTo>
                <a:lnTo>
                  <a:pt x="1525" y="121730"/>
                </a:lnTo>
                <a:lnTo>
                  <a:pt x="1587" y="87630"/>
                </a:lnTo>
              </a:path>
            </a:pathLst>
          </a:custGeom>
          <a:ln w="12700">
            <a:solidFill>
              <a:srgbClr val="000000"/>
            </a:solidFill>
          </a:ln>
        </p:spPr>
        <p:txBody>
          <a:bodyPr wrap="square" lIns="0" tIns="0" rIns="0" bIns="0" rtlCol="0"/>
          <a:lstStyle/>
          <a:p>
            <a:endParaRPr/>
          </a:p>
        </p:txBody>
      </p:sp>
      <p:sp>
        <p:nvSpPr>
          <p:cNvPr id="5" name="object 5"/>
          <p:cNvSpPr txBox="1"/>
          <p:nvPr/>
        </p:nvSpPr>
        <p:spPr>
          <a:xfrm>
            <a:off x="832643" y="2753537"/>
            <a:ext cx="5568315" cy="342900"/>
          </a:xfrm>
          <a:prstGeom prst="rect">
            <a:avLst/>
          </a:prstGeom>
          <a:solidFill>
            <a:srgbClr val="FF914D"/>
          </a:solidFill>
          <a:ln w="12700">
            <a:solidFill>
              <a:srgbClr val="000000"/>
            </a:solidFill>
          </a:ln>
        </p:spPr>
        <p:txBody>
          <a:bodyPr vert="horz" wrap="square" lIns="0" tIns="22225" rIns="0" bIns="0" rtlCol="0">
            <a:spAutoFit/>
          </a:bodyPr>
          <a:lstStyle/>
          <a:p>
            <a:pPr algn="ctr">
              <a:lnSpc>
                <a:spcPct val="100000"/>
              </a:lnSpc>
              <a:spcBef>
                <a:spcPts val="175"/>
              </a:spcBef>
            </a:pPr>
            <a:r>
              <a:rPr sz="1800" spc="-25" dirty="0">
                <a:latin typeface="Helvetica Neue"/>
                <a:cs typeface="Helvetica Neue"/>
              </a:rPr>
              <a:t>NO</a:t>
            </a:r>
            <a:endParaRPr sz="1800">
              <a:latin typeface="Helvetica Neue"/>
              <a:cs typeface="Helvetica Neue"/>
            </a:endParaRPr>
          </a:p>
        </p:txBody>
      </p:sp>
      <p:sp>
        <p:nvSpPr>
          <p:cNvPr id="6" name="object 6"/>
          <p:cNvSpPr txBox="1"/>
          <p:nvPr/>
        </p:nvSpPr>
        <p:spPr>
          <a:xfrm>
            <a:off x="6457950" y="2734436"/>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79%</a:t>
            </a:r>
            <a:endParaRPr sz="1800">
              <a:latin typeface="Helvetica Neue"/>
              <a:cs typeface="Helvetica Neue"/>
            </a:endParaRPr>
          </a:p>
        </p:txBody>
      </p:sp>
      <p:sp>
        <p:nvSpPr>
          <p:cNvPr id="7" name="object 7"/>
          <p:cNvSpPr txBox="1"/>
          <p:nvPr/>
        </p:nvSpPr>
        <p:spPr>
          <a:xfrm>
            <a:off x="882650" y="3531387"/>
            <a:ext cx="41205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Helvetica Neue"/>
                <a:cs typeface="Helvetica Neue"/>
              </a:rPr>
              <a:t>Did</a:t>
            </a:r>
            <a:r>
              <a:rPr sz="1800" spc="-10" dirty="0">
                <a:latin typeface="Helvetica Neue"/>
                <a:cs typeface="Helvetica Neue"/>
              </a:rPr>
              <a:t> </a:t>
            </a:r>
            <a:r>
              <a:rPr sz="1800" dirty="0">
                <a:latin typeface="Helvetica Neue"/>
                <a:cs typeface="Helvetica Neue"/>
              </a:rPr>
              <a:t>you</a:t>
            </a:r>
            <a:r>
              <a:rPr sz="1800" spc="-5" dirty="0">
                <a:latin typeface="Helvetica Neue"/>
                <a:cs typeface="Helvetica Neue"/>
              </a:rPr>
              <a:t> </a:t>
            </a:r>
            <a:r>
              <a:rPr sz="1800" dirty="0">
                <a:latin typeface="Helvetica Neue"/>
                <a:cs typeface="Helvetica Neue"/>
              </a:rPr>
              <a:t>use</a:t>
            </a:r>
            <a:r>
              <a:rPr sz="1800" spc="-5" dirty="0">
                <a:latin typeface="Helvetica Neue"/>
                <a:cs typeface="Helvetica Neue"/>
              </a:rPr>
              <a:t> </a:t>
            </a:r>
            <a:r>
              <a:rPr sz="1800" dirty="0">
                <a:latin typeface="Helvetica Neue"/>
                <a:cs typeface="Helvetica Neue"/>
              </a:rPr>
              <a:t>containers</a:t>
            </a:r>
            <a:r>
              <a:rPr sz="1800" spc="-5" dirty="0">
                <a:latin typeface="Helvetica Neue"/>
                <a:cs typeface="Helvetica Neue"/>
              </a:rPr>
              <a:t> </a:t>
            </a:r>
            <a:r>
              <a:rPr sz="1800" dirty="0">
                <a:latin typeface="Helvetica Neue"/>
                <a:cs typeface="Helvetica Neue"/>
              </a:rPr>
              <a:t>to</a:t>
            </a:r>
            <a:r>
              <a:rPr sz="1800" spc="-5" dirty="0">
                <a:latin typeface="Helvetica Neue"/>
                <a:cs typeface="Helvetica Neue"/>
              </a:rPr>
              <a:t> </a:t>
            </a:r>
            <a:r>
              <a:rPr sz="1800" dirty="0">
                <a:latin typeface="Helvetica Neue"/>
                <a:cs typeface="Helvetica Neue"/>
              </a:rPr>
              <a:t>share</a:t>
            </a:r>
            <a:r>
              <a:rPr sz="1800" spc="-5" dirty="0">
                <a:latin typeface="Helvetica Neue"/>
                <a:cs typeface="Helvetica Neue"/>
              </a:rPr>
              <a:t> </a:t>
            </a:r>
            <a:r>
              <a:rPr sz="1800" spc="-10" dirty="0">
                <a:latin typeface="Helvetica Neue"/>
                <a:cs typeface="Helvetica Neue"/>
              </a:rPr>
              <a:t>results?</a:t>
            </a:r>
            <a:endParaRPr sz="1800">
              <a:latin typeface="Helvetica Neue"/>
              <a:cs typeface="Helvetica Neue"/>
            </a:endParaRPr>
          </a:p>
        </p:txBody>
      </p:sp>
      <p:sp>
        <p:nvSpPr>
          <p:cNvPr id="8" name="object 8"/>
          <p:cNvSpPr/>
          <p:nvPr/>
        </p:nvSpPr>
        <p:spPr>
          <a:xfrm>
            <a:off x="831850" y="3979087"/>
            <a:ext cx="1905" cy="876300"/>
          </a:xfrm>
          <a:custGeom>
            <a:avLst/>
            <a:gdLst/>
            <a:ahLst/>
            <a:cxnLst/>
            <a:rect l="l" t="t" r="r" b="b"/>
            <a:pathLst>
              <a:path w="1905" h="876300">
                <a:moveTo>
                  <a:pt x="0" y="788670"/>
                </a:moveTo>
                <a:lnTo>
                  <a:pt x="0" y="87630"/>
                </a:lnTo>
                <a:lnTo>
                  <a:pt x="62" y="53529"/>
                </a:lnTo>
                <a:lnTo>
                  <a:pt x="232" y="25674"/>
                </a:lnTo>
                <a:lnTo>
                  <a:pt x="484" y="6889"/>
                </a:lnTo>
                <a:lnTo>
                  <a:pt x="793" y="0"/>
                </a:lnTo>
                <a:lnTo>
                  <a:pt x="1102" y="6889"/>
                </a:lnTo>
                <a:lnTo>
                  <a:pt x="1354" y="25674"/>
                </a:lnTo>
                <a:lnTo>
                  <a:pt x="1525" y="53529"/>
                </a:lnTo>
                <a:lnTo>
                  <a:pt x="1587" y="87630"/>
                </a:lnTo>
                <a:lnTo>
                  <a:pt x="1587" y="788670"/>
                </a:lnTo>
                <a:lnTo>
                  <a:pt x="1525" y="822770"/>
                </a:lnTo>
                <a:lnTo>
                  <a:pt x="1354" y="850625"/>
                </a:lnTo>
                <a:lnTo>
                  <a:pt x="1102" y="869410"/>
                </a:lnTo>
                <a:lnTo>
                  <a:pt x="793" y="876300"/>
                </a:lnTo>
                <a:lnTo>
                  <a:pt x="484" y="869410"/>
                </a:lnTo>
                <a:lnTo>
                  <a:pt x="232" y="850625"/>
                </a:lnTo>
                <a:lnTo>
                  <a:pt x="62" y="822770"/>
                </a:lnTo>
                <a:lnTo>
                  <a:pt x="0" y="788670"/>
                </a:lnTo>
              </a:path>
              <a:path w="1905" h="876300">
                <a:moveTo>
                  <a:pt x="0" y="87630"/>
                </a:moveTo>
                <a:lnTo>
                  <a:pt x="62" y="121730"/>
                </a:lnTo>
                <a:lnTo>
                  <a:pt x="232" y="149585"/>
                </a:lnTo>
                <a:lnTo>
                  <a:pt x="484" y="168370"/>
                </a:lnTo>
                <a:lnTo>
                  <a:pt x="793" y="175259"/>
                </a:lnTo>
                <a:lnTo>
                  <a:pt x="1102" y="168370"/>
                </a:lnTo>
                <a:lnTo>
                  <a:pt x="1354" y="149585"/>
                </a:lnTo>
                <a:lnTo>
                  <a:pt x="1525" y="121730"/>
                </a:lnTo>
                <a:lnTo>
                  <a:pt x="1587" y="87630"/>
                </a:lnTo>
              </a:path>
            </a:pathLst>
          </a:custGeom>
          <a:ln w="12700">
            <a:solidFill>
              <a:srgbClr val="000000"/>
            </a:solidFill>
          </a:ln>
        </p:spPr>
        <p:txBody>
          <a:bodyPr wrap="square" lIns="0" tIns="0" rIns="0" bIns="0" rtlCol="0"/>
          <a:lstStyle/>
          <a:p>
            <a:endParaRPr/>
          </a:p>
        </p:txBody>
      </p:sp>
      <p:sp>
        <p:nvSpPr>
          <p:cNvPr id="9" name="object 9"/>
          <p:cNvSpPr txBox="1"/>
          <p:nvPr/>
        </p:nvSpPr>
        <p:spPr>
          <a:xfrm>
            <a:off x="832643" y="4201337"/>
            <a:ext cx="2025014" cy="342900"/>
          </a:xfrm>
          <a:prstGeom prst="rect">
            <a:avLst/>
          </a:prstGeom>
          <a:solidFill>
            <a:srgbClr val="FF914D"/>
          </a:solidFill>
          <a:ln w="12700">
            <a:solidFill>
              <a:srgbClr val="000000"/>
            </a:solidFill>
          </a:ln>
        </p:spPr>
        <p:txBody>
          <a:bodyPr vert="horz" wrap="square" lIns="0" tIns="41275" rIns="0" bIns="0" rtlCol="0">
            <a:spAutoFit/>
          </a:bodyPr>
          <a:lstStyle/>
          <a:p>
            <a:pPr algn="ctr">
              <a:lnSpc>
                <a:spcPct val="100000"/>
              </a:lnSpc>
              <a:spcBef>
                <a:spcPts val="325"/>
              </a:spcBef>
            </a:pPr>
            <a:r>
              <a:rPr sz="1600" spc="-25" dirty="0">
                <a:latin typeface="Helvetica Neue"/>
                <a:cs typeface="Helvetica Neue"/>
              </a:rPr>
              <a:t>YES</a:t>
            </a:r>
            <a:endParaRPr sz="1600">
              <a:latin typeface="Helvetica Neue"/>
              <a:cs typeface="Helvetica Neue"/>
            </a:endParaRPr>
          </a:p>
        </p:txBody>
      </p:sp>
      <p:sp>
        <p:nvSpPr>
          <p:cNvPr id="10" name="object 10"/>
          <p:cNvSpPr txBox="1"/>
          <p:nvPr/>
        </p:nvSpPr>
        <p:spPr>
          <a:xfrm>
            <a:off x="2958274" y="4182236"/>
            <a:ext cx="50863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Helvetica Neue"/>
                <a:cs typeface="Helvetica Neue"/>
              </a:rPr>
              <a:t>20%</a:t>
            </a:r>
            <a:endParaRPr sz="1800">
              <a:latin typeface="Helvetica Neue"/>
              <a:cs typeface="Helvetica Neue"/>
            </a:endParaRPr>
          </a:p>
        </p:txBody>
      </p:sp>
      <p:pic>
        <p:nvPicPr>
          <p:cNvPr id="11" name="object 11"/>
          <p:cNvPicPr/>
          <p:nvPr/>
        </p:nvPicPr>
        <p:blipFill>
          <a:blip r:embed="rId2" cstate="print"/>
          <a:stretch>
            <a:fillRect/>
          </a:stretch>
        </p:blipFill>
        <p:spPr>
          <a:xfrm>
            <a:off x="0" y="5778034"/>
            <a:ext cx="1014344" cy="1067729"/>
          </a:xfrm>
          <a:prstGeom prst="rect">
            <a:avLst/>
          </a:prstGeom>
        </p:spPr>
      </p:pic>
      <p:sp>
        <p:nvSpPr>
          <p:cNvPr id="12" name="object 12"/>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13" name="object 13"/>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345" dirty="0"/>
              <a:t>Cost</a:t>
            </a:r>
            <a:r>
              <a:rPr sz="4400" spc="-225" dirty="0"/>
              <a:t> </a:t>
            </a:r>
            <a:r>
              <a:rPr sz="4400" spc="-10" dirty="0"/>
              <a:t>of</a:t>
            </a:r>
            <a:r>
              <a:rPr sz="4400" spc="-240" dirty="0"/>
              <a:t> </a:t>
            </a:r>
            <a:r>
              <a:rPr sz="4400" spc="-355" dirty="0"/>
              <a:t>AD/AE:</a:t>
            </a:r>
            <a:r>
              <a:rPr sz="4400" spc="-235" dirty="0"/>
              <a:t> </a:t>
            </a:r>
            <a:r>
              <a:rPr sz="4400" spc="-265" dirty="0"/>
              <a:t>High</a:t>
            </a:r>
            <a:r>
              <a:rPr sz="4400" spc="-225" dirty="0"/>
              <a:t> </a:t>
            </a:r>
            <a:r>
              <a:rPr sz="4400" spc="-70" dirty="0"/>
              <a:t>time</a:t>
            </a:r>
            <a:r>
              <a:rPr sz="4400" spc="-225" dirty="0"/>
              <a:t> </a:t>
            </a:r>
            <a:r>
              <a:rPr sz="4400" spc="-135" dirty="0"/>
              <a:t>investment</a:t>
            </a:r>
            <a:endParaRPr sz="4400"/>
          </a:p>
        </p:txBody>
      </p:sp>
      <p:sp>
        <p:nvSpPr>
          <p:cNvPr id="3" name="object 3"/>
          <p:cNvSpPr txBox="1"/>
          <p:nvPr/>
        </p:nvSpPr>
        <p:spPr>
          <a:xfrm>
            <a:off x="916939" y="1761404"/>
            <a:ext cx="9806940" cy="3359785"/>
          </a:xfrm>
          <a:prstGeom prst="rect">
            <a:avLst/>
          </a:prstGeom>
        </p:spPr>
        <p:txBody>
          <a:bodyPr vert="horz" wrap="square" lIns="0" tIns="46990" rIns="0" bIns="0" rtlCol="0">
            <a:spAutoFit/>
          </a:bodyPr>
          <a:lstStyle/>
          <a:p>
            <a:pPr marL="240665" indent="-227965">
              <a:lnSpc>
                <a:spcPct val="100000"/>
              </a:lnSpc>
              <a:spcBef>
                <a:spcPts val="370"/>
              </a:spcBef>
              <a:buChar char="•"/>
              <a:tabLst>
                <a:tab pos="240665" algn="l"/>
              </a:tabLst>
            </a:pPr>
            <a:r>
              <a:rPr sz="2800" spc="-70" dirty="0">
                <a:latin typeface="Arial"/>
                <a:cs typeface="Arial"/>
              </a:rPr>
              <a:t>Author</a:t>
            </a:r>
            <a:r>
              <a:rPr sz="2800" spc="-95" dirty="0">
                <a:latin typeface="Arial"/>
                <a:cs typeface="Arial"/>
              </a:rPr>
              <a:t> </a:t>
            </a:r>
            <a:r>
              <a:rPr sz="2800" spc="-20" dirty="0">
                <a:latin typeface="Arial"/>
                <a:cs typeface="Arial"/>
              </a:rPr>
              <a:t>time:</a:t>
            </a:r>
            <a:endParaRPr sz="2800">
              <a:latin typeface="Arial"/>
              <a:cs typeface="Arial"/>
            </a:endParaRPr>
          </a:p>
          <a:p>
            <a:pPr marL="697865" lvl="1" indent="-227965">
              <a:lnSpc>
                <a:spcPct val="100000"/>
              </a:lnSpc>
              <a:spcBef>
                <a:spcPts val="229"/>
              </a:spcBef>
              <a:buChar char="•"/>
              <a:tabLst>
                <a:tab pos="697865" algn="l"/>
                <a:tab pos="5620385" algn="l"/>
              </a:tabLst>
            </a:pPr>
            <a:r>
              <a:rPr sz="2400" spc="-160" dirty="0">
                <a:latin typeface="Arial"/>
                <a:cs typeface="Arial"/>
              </a:rPr>
              <a:t>For</a:t>
            </a:r>
            <a:r>
              <a:rPr sz="2400" spc="-120" dirty="0">
                <a:latin typeface="Arial"/>
                <a:cs typeface="Arial"/>
              </a:rPr>
              <a:t> </a:t>
            </a:r>
            <a:r>
              <a:rPr sz="2400" spc="-40" dirty="0">
                <a:latin typeface="Arial"/>
                <a:cs typeface="Arial"/>
              </a:rPr>
              <a:t>majority</a:t>
            </a:r>
            <a:r>
              <a:rPr sz="2400" spc="-114" dirty="0">
                <a:latin typeface="Arial"/>
                <a:cs typeface="Arial"/>
              </a:rPr>
              <a:t> </a:t>
            </a:r>
            <a:r>
              <a:rPr sz="2400" spc="-30" dirty="0">
                <a:latin typeface="Arial"/>
                <a:cs typeface="Arial"/>
              </a:rPr>
              <a:t>limited</a:t>
            </a:r>
            <a:r>
              <a:rPr sz="2400" spc="-114" dirty="0">
                <a:latin typeface="Arial"/>
                <a:cs typeface="Arial"/>
              </a:rPr>
              <a:t> </a:t>
            </a:r>
            <a:r>
              <a:rPr sz="2400" dirty="0">
                <a:latin typeface="Arial"/>
                <a:cs typeface="Arial"/>
              </a:rPr>
              <a:t>to</a:t>
            </a:r>
            <a:r>
              <a:rPr sz="2400" spc="-120" dirty="0">
                <a:latin typeface="Arial"/>
                <a:cs typeface="Arial"/>
              </a:rPr>
              <a:t> </a:t>
            </a:r>
            <a:r>
              <a:rPr sz="2400" spc="-250" dirty="0">
                <a:latin typeface="Arial"/>
                <a:cs typeface="Arial"/>
              </a:rPr>
              <a:t>AD</a:t>
            </a:r>
            <a:r>
              <a:rPr sz="2400" spc="-120" dirty="0">
                <a:latin typeface="Arial"/>
                <a:cs typeface="Arial"/>
              </a:rPr>
              <a:t> </a:t>
            </a:r>
            <a:r>
              <a:rPr sz="2400" dirty="0">
                <a:latin typeface="Arial"/>
                <a:cs typeface="Arial"/>
              </a:rPr>
              <a:t>but</a:t>
            </a:r>
            <a:r>
              <a:rPr sz="2400" spc="-120" dirty="0">
                <a:latin typeface="Arial"/>
                <a:cs typeface="Arial"/>
              </a:rPr>
              <a:t> </a:t>
            </a:r>
            <a:r>
              <a:rPr sz="2400" spc="-170" dirty="0">
                <a:latin typeface="Arial"/>
                <a:cs typeface="Arial"/>
              </a:rPr>
              <a:t>can</a:t>
            </a:r>
            <a:r>
              <a:rPr sz="2400" spc="-114" dirty="0">
                <a:latin typeface="Arial"/>
                <a:cs typeface="Arial"/>
              </a:rPr>
              <a:t> </a:t>
            </a:r>
            <a:r>
              <a:rPr sz="2400" spc="-120" dirty="0">
                <a:latin typeface="Arial"/>
                <a:cs typeface="Arial"/>
              </a:rPr>
              <a:t>be</a:t>
            </a:r>
            <a:r>
              <a:rPr sz="2400" spc="-110" dirty="0">
                <a:latin typeface="Arial"/>
                <a:cs typeface="Arial"/>
              </a:rPr>
              <a:t> </a:t>
            </a:r>
            <a:r>
              <a:rPr sz="2400" spc="-50" dirty="0">
                <a:latin typeface="Arial"/>
                <a:cs typeface="Arial"/>
              </a:rPr>
              <a:t>a</a:t>
            </a:r>
            <a:r>
              <a:rPr sz="2400" dirty="0">
                <a:latin typeface="Arial"/>
                <a:cs typeface="Arial"/>
              </a:rPr>
              <a:t>	</a:t>
            </a:r>
            <a:r>
              <a:rPr sz="2400" spc="-105" dirty="0">
                <a:latin typeface="Arial"/>
                <a:cs typeface="Arial"/>
              </a:rPr>
              <a:t>1-</a:t>
            </a:r>
            <a:r>
              <a:rPr sz="2400" spc="-130" dirty="0">
                <a:latin typeface="Arial"/>
                <a:cs typeface="Arial"/>
              </a:rPr>
              <a:t>2</a:t>
            </a:r>
            <a:r>
              <a:rPr sz="2400" spc="-135" dirty="0">
                <a:latin typeface="Arial"/>
                <a:cs typeface="Arial"/>
              </a:rPr>
              <a:t> </a:t>
            </a:r>
            <a:r>
              <a:rPr sz="2400" spc="-10" dirty="0">
                <a:latin typeface="Arial"/>
                <a:cs typeface="Arial"/>
              </a:rPr>
              <a:t>worth</a:t>
            </a:r>
            <a:r>
              <a:rPr sz="2400" spc="-150" dirty="0">
                <a:latin typeface="Arial"/>
                <a:cs typeface="Arial"/>
              </a:rPr>
              <a:t> </a:t>
            </a:r>
            <a:r>
              <a:rPr sz="2400" dirty="0">
                <a:latin typeface="Arial"/>
                <a:cs typeface="Arial"/>
              </a:rPr>
              <a:t>of</a:t>
            </a:r>
            <a:r>
              <a:rPr sz="2400" spc="-135" dirty="0">
                <a:latin typeface="Arial"/>
                <a:cs typeface="Arial"/>
              </a:rPr>
              <a:t> </a:t>
            </a:r>
            <a:r>
              <a:rPr sz="2400" spc="-10" dirty="0">
                <a:latin typeface="Arial"/>
                <a:cs typeface="Arial"/>
              </a:rPr>
              <a:t>work.</a:t>
            </a:r>
            <a:endParaRPr sz="2400">
              <a:latin typeface="Arial"/>
              <a:cs typeface="Arial"/>
            </a:endParaRPr>
          </a:p>
          <a:p>
            <a:pPr marL="697865" lvl="1" indent="-227965">
              <a:lnSpc>
                <a:spcPct val="100000"/>
              </a:lnSpc>
              <a:spcBef>
                <a:spcPts val="215"/>
              </a:spcBef>
              <a:buChar char="•"/>
              <a:tabLst>
                <a:tab pos="697865" algn="l"/>
              </a:tabLst>
            </a:pPr>
            <a:r>
              <a:rPr sz="2400" spc="-160" dirty="0">
                <a:latin typeface="Arial"/>
                <a:cs typeface="Arial"/>
              </a:rPr>
              <a:t>For</a:t>
            </a:r>
            <a:r>
              <a:rPr sz="2400" spc="-125" dirty="0">
                <a:latin typeface="Arial"/>
                <a:cs typeface="Arial"/>
              </a:rPr>
              <a:t> </a:t>
            </a:r>
            <a:r>
              <a:rPr sz="2400" spc="-335" dirty="0">
                <a:latin typeface="Arial"/>
                <a:cs typeface="Arial"/>
              </a:rPr>
              <a:t>AE</a:t>
            </a:r>
            <a:r>
              <a:rPr sz="2400" spc="-120" dirty="0">
                <a:latin typeface="Arial"/>
                <a:cs typeface="Arial"/>
              </a:rPr>
              <a:t> </a:t>
            </a:r>
            <a:r>
              <a:rPr sz="2400" spc="70" dirty="0">
                <a:latin typeface="Arial"/>
                <a:cs typeface="Arial"/>
              </a:rPr>
              <a:t>it</a:t>
            </a:r>
            <a:r>
              <a:rPr sz="2400" spc="-125" dirty="0">
                <a:latin typeface="Arial"/>
                <a:cs typeface="Arial"/>
              </a:rPr>
              <a:t> </a:t>
            </a:r>
            <a:r>
              <a:rPr sz="2400" spc="-135" dirty="0">
                <a:latin typeface="Arial"/>
                <a:cs typeface="Arial"/>
              </a:rPr>
              <a:t>is</a:t>
            </a:r>
            <a:r>
              <a:rPr sz="2400" spc="-130" dirty="0">
                <a:latin typeface="Arial"/>
                <a:cs typeface="Arial"/>
              </a:rPr>
              <a:t> </a:t>
            </a:r>
            <a:r>
              <a:rPr sz="2400" spc="-125" dirty="0">
                <a:latin typeface="Arial"/>
                <a:cs typeface="Arial"/>
              </a:rPr>
              <a:t>much</a:t>
            </a:r>
            <a:r>
              <a:rPr sz="2400" spc="-120" dirty="0">
                <a:latin typeface="Arial"/>
                <a:cs typeface="Arial"/>
              </a:rPr>
              <a:t> </a:t>
            </a:r>
            <a:r>
              <a:rPr sz="2400" spc="-85" dirty="0">
                <a:latin typeface="Arial"/>
                <a:cs typeface="Arial"/>
              </a:rPr>
              <a:t>longer</a:t>
            </a:r>
            <a:r>
              <a:rPr sz="2400" spc="-120" dirty="0">
                <a:latin typeface="Arial"/>
                <a:cs typeface="Arial"/>
              </a:rPr>
              <a:t> </a:t>
            </a:r>
            <a:r>
              <a:rPr sz="2400" dirty="0">
                <a:latin typeface="Arial"/>
                <a:cs typeface="Arial"/>
              </a:rPr>
              <a:t>but</a:t>
            </a:r>
            <a:r>
              <a:rPr sz="2400" spc="-130" dirty="0">
                <a:latin typeface="Arial"/>
                <a:cs typeface="Arial"/>
              </a:rPr>
              <a:t> </a:t>
            </a:r>
            <a:r>
              <a:rPr sz="2400" spc="-55" dirty="0">
                <a:latin typeface="Arial"/>
                <a:cs typeface="Arial"/>
              </a:rPr>
              <a:t>currently</a:t>
            </a:r>
            <a:r>
              <a:rPr sz="2400" spc="-120" dirty="0">
                <a:latin typeface="Arial"/>
                <a:cs typeface="Arial"/>
              </a:rPr>
              <a:t> </a:t>
            </a:r>
            <a:r>
              <a:rPr sz="2400" spc="-90" dirty="0">
                <a:latin typeface="Arial"/>
                <a:cs typeface="Arial"/>
              </a:rPr>
              <a:t>allocated</a:t>
            </a:r>
            <a:r>
              <a:rPr sz="2400" spc="-120" dirty="0">
                <a:latin typeface="Arial"/>
                <a:cs typeface="Arial"/>
              </a:rPr>
              <a:t> </a:t>
            </a:r>
            <a:r>
              <a:rPr sz="2400" spc="-235" dirty="0">
                <a:latin typeface="Arial"/>
                <a:cs typeface="Arial"/>
              </a:rPr>
              <a:t>as</a:t>
            </a:r>
            <a:r>
              <a:rPr sz="2400" spc="-125" dirty="0">
                <a:latin typeface="Arial"/>
                <a:cs typeface="Arial"/>
              </a:rPr>
              <a:t> </a:t>
            </a:r>
            <a:r>
              <a:rPr sz="2400" spc="-195" dirty="0">
                <a:latin typeface="Arial"/>
                <a:cs typeface="Arial"/>
              </a:rPr>
              <a:t>a</a:t>
            </a:r>
            <a:r>
              <a:rPr sz="2400" spc="-125" dirty="0">
                <a:latin typeface="Arial"/>
                <a:cs typeface="Arial"/>
              </a:rPr>
              <a:t> </a:t>
            </a:r>
            <a:r>
              <a:rPr sz="2400" spc="-110" dirty="0">
                <a:latin typeface="Arial"/>
                <a:cs typeface="Arial"/>
              </a:rPr>
              <a:t>maximum</a:t>
            </a:r>
            <a:r>
              <a:rPr sz="2400" spc="-125" dirty="0">
                <a:latin typeface="Arial"/>
                <a:cs typeface="Arial"/>
              </a:rPr>
              <a:t> </a:t>
            </a:r>
            <a:r>
              <a:rPr sz="2400" dirty="0">
                <a:latin typeface="Arial"/>
                <a:cs typeface="Arial"/>
              </a:rPr>
              <a:t>of</a:t>
            </a:r>
            <a:r>
              <a:rPr sz="2400" spc="-114" dirty="0">
                <a:latin typeface="Arial"/>
                <a:cs typeface="Arial"/>
              </a:rPr>
              <a:t> </a:t>
            </a:r>
            <a:r>
              <a:rPr sz="2400" spc="-130" dirty="0">
                <a:latin typeface="Arial"/>
                <a:cs typeface="Arial"/>
              </a:rPr>
              <a:t>6 </a:t>
            </a:r>
            <a:r>
              <a:rPr sz="2400" spc="-55" dirty="0">
                <a:latin typeface="Arial"/>
                <a:cs typeface="Arial"/>
              </a:rPr>
              <a:t>weeks.</a:t>
            </a:r>
            <a:endParaRPr sz="2400">
              <a:latin typeface="Arial"/>
              <a:cs typeface="Arial"/>
            </a:endParaRPr>
          </a:p>
          <a:p>
            <a:pPr lvl="1">
              <a:lnSpc>
                <a:spcPct val="100000"/>
              </a:lnSpc>
              <a:buFont typeface="Arial"/>
              <a:buChar char="•"/>
            </a:pPr>
            <a:endParaRPr sz="2900">
              <a:latin typeface="Arial"/>
              <a:cs typeface="Arial"/>
            </a:endParaRPr>
          </a:p>
          <a:p>
            <a:pPr lvl="1">
              <a:lnSpc>
                <a:spcPct val="100000"/>
              </a:lnSpc>
              <a:spcBef>
                <a:spcPts val="40"/>
              </a:spcBef>
              <a:buFont typeface="Arial"/>
              <a:buChar char="•"/>
            </a:pPr>
            <a:endParaRPr sz="3000">
              <a:latin typeface="Arial"/>
              <a:cs typeface="Arial"/>
            </a:endParaRPr>
          </a:p>
          <a:p>
            <a:pPr marL="240665" indent="-227965">
              <a:lnSpc>
                <a:spcPct val="100000"/>
              </a:lnSpc>
              <a:buChar char="•"/>
              <a:tabLst>
                <a:tab pos="240665" algn="l"/>
              </a:tabLst>
            </a:pPr>
            <a:r>
              <a:rPr sz="2800" spc="-170" dirty="0">
                <a:latin typeface="Arial"/>
                <a:cs typeface="Arial"/>
              </a:rPr>
              <a:t>Reviewer</a:t>
            </a:r>
            <a:r>
              <a:rPr sz="2800" spc="-70" dirty="0">
                <a:latin typeface="Arial"/>
                <a:cs typeface="Arial"/>
              </a:rPr>
              <a:t> </a:t>
            </a:r>
            <a:r>
              <a:rPr sz="2800" spc="-20" dirty="0">
                <a:latin typeface="Arial"/>
                <a:cs typeface="Arial"/>
              </a:rPr>
              <a:t>time:</a:t>
            </a:r>
            <a:endParaRPr sz="2800">
              <a:latin typeface="Arial"/>
              <a:cs typeface="Arial"/>
            </a:endParaRPr>
          </a:p>
          <a:p>
            <a:pPr marL="697865" lvl="1" indent="-227965">
              <a:lnSpc>
                <a:spcPct val="100000"/>
              </a:lnSpc>
              <a:spcBef>
                <a:spcPts val="235"/>
              </a:spcBef>
              <a:buChar char="•"/>
              <a:tabLst>
                <a:tab pos="697865" algn="l"/>
              </a:tabLst>
            </a:pPr>
            <a:r>
              <a:rPr sz="2400" spc="-105" dirty="0">
                <a:latin typeface="Arial"/>
                <a:cs typeface="Arial"/>
              </a:rPr>
              <a:t>4-</a:t>
            </a:r>
            <a:r>
              <a:rPr sz="2400" spc="-130" dirty="0">
                <a:latin typeface="Arial"/>
                <a:cs typeface="Arial"/>
              </a:rPr>
              <a:t>5</a:t>
            </a:r>
            <a:r>
              <a:rPr sz="2400" spc="-135" dirty="0">
                <a:latin typeface="Arial"/>
                <a:cs typeface="Arial"/>
              </a:rPr>
              <a:t> </a:t>
            </a:r>
            <a:r>
              <a:rPr sz="2400" spc="-105" dirty="0">
                <a:latin typeface="Arial"/>
                <a:cs typeface="Arial"/>
              </a:rPr>
              <a:t>hours</a:t>
            </a:r>
            <a:r>
              <a:rPr sz="2400" spc="-130" dirty="0">
                <a:latin typeface="Arial"/>
                <a:cs typeface="Arial"/>
              </a:rPr>
              <a:t> </a:t>
            </a:r>
            <a:r>
              <a:rPr sz="2400" spc="-10" dirty="0">
                <a:latin typeface="Arial"/>
                <a:cs typeface="Arial"/>
              </a:rPr>
              <a:t>for</a:t>
            </a:r>
            <a:r>
              <a:rPr sz="2400" spc="-125" dirty="0">
                <a:latin typeface="Arial"/>
                <a:cs typeface="Arial"/>
              </a:rPr>
              <a:t> </a:t>
            </a:r>
            <a:r>
              <a:rPr sz="2400" spc="-25" dirty="0">
                <a:latin typeface="Arial"/>
                <a:cs typeface="Arial"/>
              </a:rPr>
              <a:t>AD</a:t>
            </a:r>
            <a:endParaRPr sz="2400">
              <a:latin typeface="Arial"/>
              <a:cs typeface="Arial"/>
            </a:endParaRPr>
          </a:p>
          <a:p>
            <a:pPr marL="697865" lvl="1" indent="-227965">
              <a:lnSpc>
                <a:spcPct val="100000"/>
              </a:lnSpc>
              <a:spcBef>
                <a:spcPts val="240"/>
              </a:spcBef>
              <a:buChar char="•"/>
              <a:tabLst>
                <a:tab pos="697865" algn="l"/>
              </a:tabLst>
            </a:pPr>
            <a:r>
              <a:rPr sz="2400" spc="-130" dirty="0">
                <a:latin typeface="Arial"/>
                <a:cs typeface="Arial"/>
              </a:rPr>
              <a:t>20 </a:t>
            </a:r>
            <a:r>
              <a:rPr sz="2400" spc="-105" dirty="0">
                <a:latin typeface="Arial"/>
                <a:cs typeface="Arial"/>
              </a:rPr>
              <a:t>hours</a:t>
            </a:r>
            <a:r>
              <a:rPr sz="2400" spc="-125" dirty="0">
                <a:latin typeface="Arial"/>
                <a:cs typeface="Arial"/>
              </a:rPr>
              <a:t> </a:t>
            </a:r>
            <a:r>
              <a:rPr sz="2400" spc="-10" dirty="0">
                <a:latin typeface="Arial"/>
                <a:cs typeface="Arial"/>
              </a:rPr>
              <a:t>for</a:t>
            </a:r>
            <a:r>
              <a:rPr sz="2400" spc="-120" dirty="0">
                <a:latin typeface="Arial"/>
                <a:cs typeface="Arial"/>
              </a:rPr>
              <a:t> </a:t>
            </a:r>
            <a:r>
              <a:rPr sz="2400" spc="-335" dirty="0">
                <a:latin typeface="Arial"/>
                <a:cs typeface="Arial"/>
              </a:rPr>
              <a:t>AE</a:t>
            </a:r>
            <a:r>
              <a:rPr sz="2400" spc="-120" dirty="0">
                <a:latin typeface="Arial"/>
                <a:cs typeface="Arial"/>
              </a:rPr>
              <a:t> </a:t>
            </a:r>
            <a:r>
              <a:rPr sz="2400" dirty="0">
                <a:latin typeface="Arial"/>
                <a:cs typeface="Arial"/>
              </a:rPr>
              <a:t>with</a:t>
            </a:r>
            <a:r>
              <a:rPr sz="2400" spc="-125" dirty="0">
                <a:latin typeface="Arial"/>
                <a:cs typeface="Arial"/>
              </a:rPr>
              <a:t> </a:t>
            </a:r>
            <a:r>
              <a:rPr sz="2400" spc="-130" dirty="0">
                <a:latin typeface="Arial"/>
                <a:cs typeface="Arial"/>
              </a:rPr>
              <a:t>10</a:t>
            </a:r>
            <a:r>
              <a:rPr sz="2400" spc="-125" dirty="0">
                <a:latin typeface="Arial"/>
                <a:cs typeface="Arial"/>
              </a:rPr>
              <a:t> </a:t>
            </a:r>
            <a:r>
              <a:rPr sz="2400" spc="-105" dirty="0">
                <a:latin typeface="Arial"/>
                <a:cs typeface="Arial"/>
              </a:rPr>
              <a:t>hours</a:t>
            </a:r>
            <a:r>
              <a:rPr sz="2400" spc="-125" dirty="0">
                <a:latin typeface="Arial"/>
                <a:cs typeface="Arial"/>
              </a:rPr>
              <a:t> </a:t>
            </a:r>
            <a:r>
              <a:rPr sz="2400" spc="-70" dirty="0">
                <a:latin typeface="Arial"/>
                <a:cs typeface="Arial"/>
              </a:rPr>
              <a:t>per</a:t>
            </a:r>
            <a:r>
              <a:rPr sz="2400" spc="-120" dirty="0">
                <a:latin typeface="Arial"/>
                <a:cs typeface="Arial"/>
              </a:rPr>
              <a:t> </a:t>
            </a:r>
            <a:r>
              <a:rPr sz="2400" spc="-10" dirty="0">
                <a:latin typeface="Arial"/>
                <a:cs typeface="Arial"/>
              </a:rPr>
              <a:t>artifact.</a:t>
            </a:r>
            <a:endParaRPr sz="2400">
              <a:latin typeface="Arial"/>
              <a:cs typeface="Arial"/>
            </a:endParaRPr>
          </a:p>
        </p:txBody>
      </p:sp>
      <p:pic>
        <p:nvPicPr>
          <p:cNvPr id="4" name="object 4"/>
          <p:cNvPicPr/>
          <p:nvPr/>
        </p:nvPicPr>
        <p:blipFill>
          <a:blip r:embed="rId2" cstate="print"/>
          <a:stretch>
            <a:fillRect/>
          </a:stretch>
        </p:blipFill>
        <p:spPr>
          <a:xfrm>
            <a:off x="0" y="5778034"/>
            <a:ext cx="1014344" cy="1067729"/>
          </a:xfrm>
          <a:prstGeom prst="rect">
            <a:avLst/>
          </a:prstGeom>
        </p:spPr>
      </p:pic>
      <p:sp>
        <p:nvSpPr>
          <p:cNvPr id="5" name="object 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6" name="object 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6242-320E-8BA4-DFCD-185C9EEB52D7}"/>
              </a:ext>
            </a:extLst>
          </p:cNvPr>
          <p:cNvSpPr>
            <a:spLocks noGrp="1"/>
          </p:cNvSpPr>
          <p:nvPr>
            <p:ph type="title"/>
          </p:nvPr>
        </p:nvSpPr>
        <p:spPr/>
        <p:txBody>
          <a:bodyPr>
            <a:normAutofit/>
          </a:bodyPr>
          <a:lstStyle/>
          <a:p>
            <a:r>
              <a:rPr lang="en-US" b="1" dirty="0"/>
              <a:t>Systems Research</a:t>
            </a:r>
            <a:endParaRPr lang="en-US" dirty="0"/>
          </a:p>
        </p:txBody>
      </p:sp>
      <p:sp>
        <p:nvSpPr>
          <p:cNvPr id="3" name="Content Placeholder 2">
            <a:extLst>
              <a:ext uri="{FF2B5EF4-FFF2-40B4-BE49-F238E27FC236}">
                <a16:creationId xmlns:a16="http://schemas.microsoft.com/office/drawing/2014/main" id="{9CD454B8-862B-70F9-A891-AEC667CC1B44}"/>
              </a:ext>
            </a:extLst>
          </p:cNvPr>
          <p:cNvSpPr>
            <a:spLocks noGrp="1"/>
          </p:cNvSpPr>
          <p:nvPr>
            <p:ph idx="1"/>
          </p:nvPr>
        </p:nvSpPr>
        <p:spPr/>
        <p:txBody>
          <a:bodyPr>
            <a:normAutofit/>
          </a:bodyPr>
          <a:lstStyle/>
          <a:p>
            <a:r>
              <a:rPr lang="en-US" dirty="0"/>
              <a:t>Systems research: any work that would come out of a ``systems group'' at a research university, including operating systems, networking, distributed systems, [grid, cloud, HPC], theory about systems, etc.</a:t>
            </a:r>
            <a:r>
              <a:rPr lang="en-US" baseline="30000" dirty="0"/>
              <a:t> 1</a:t>
            </a:r>
            <a:endParaRPr lang="en-US" dirty="0"/>
          </a:p>
          <a:p>
            <a:r>
              <a:rPr lang="en-US" dirty="0"/>
              <a:t>Systems research papers are frequently evaluated on engineering-based criteria: the applicability and utility of the research in solving real world problems. Work frequently needs to show itself “better” than a competing research work. Metrics quantitative. </a:t>
            </a:r>
          </a:p>
        </p:txBody>
      </p:sp>
      <p:sp>
        <p:nvSpPr>
          <p:cNvPr id="4" name="TextBox 3">
            <a:extLst>
              <a:ext uri="{FF2B5EF4-FFF2-40B4-BE49-F238E27FC236}">
                <a16:creationId xmlns:a16="http://schemas.microsoft.com/office/drawing/2014/main" id="{CB9AA1F4-5C16-759F-38C9-562D8746CE7A}"/>
              </a:ext>
            </a:extLst>
          </p:cNvPr>
          <p:cNvSpPr txBox="1"/>
          <p:nvPr/>
        </p:nvSpPr>
        <p:spPr>
          <a:xfrm>
            <a:off x="603421" y="6268051"/>
            <a:ext cx="8993809" cy="369332"/>
          </a:xfrm>
          <a:prstGeom prst="rect">
            <a:avLst/>
          </a:prstGeom>
          <a:noFill/>
        </p:spPr>
        <p:txBody>
          <a:bodyPr wrap="none" rtlCol="0">
            <a:spAutoFit/>
          </a:bodyPr>
          <a:lstStyle/>
          <a:p>
            <a:r>
              <a:rPr lang="en-US" baseline="30000" dirty="0"/>
              <a:t>1 </a:t>
            </a:r>
            <a:r>
              <a:rPr lang="en-US" dirty="0"/>
              <a:t>The Many Faces of Systems Research - And How to Evaluate Them, Brown A., et al. HotOS05 </a:t>
            </a:r>
          </a:p>
        </p:txBody>
      </p:sp>
    </p:spTree>
    <p:extLst>
      <p:ext uri="{BB962C8B-B14F-4D97-AF65-F5344CB8AC3E}">
        <p14:creationId xmlns:p14="http://schemas.microsoft.com/office/powerpoint/2010/main" val="199971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220" dirty="0"/>
              <a:t>Where</a:t>
            </a:r>
            <a:r>
              <a:rPr sz="4400" spc="-195" dirty="0"/>
              <a:t> </a:t>
            </a:r>
            <a:r>
              <a:rPr sz="4400" spc="-290" dirty="0"/>
              <a:t>does</a:t>
            </a:r>
            <a:r>
              <a:rPr sz="4400" spc="-200" dirty="0"/>
              <a:t> </a:t>
            </a:r>
            <a:r>
              <a:rPr sz="4400" spc="-114" dirty="0"/>
              <a:t>author</a:t>
            </a:r>
            <a:r>
              <a:rPr sz="4400" spc="-204" dirty="0"/>
              <a:t> </a:t>
            </a:r>
            <a:r>
              <a:rPr sz="4400" spc="-80" dirty="0"/>
              <a:t>time</a:t>
            </a:r>
            <a:r>
              <a:rPr sz="4400" spc="-195" dirty="0"/>
              <a:t> </a:t>
            </a:r>
            <a:r>
              <a:rPr sz="4400" spc="-360" dirty="0"/>
              <a:t>go?</a:t>
            </a:r>
            <a:endParaRPr sz="4400"/>
          </a:p>
        </p:txBody>
      </p:sp>
      <p:sp>
        <p:nvSpPr>
          <p:cNvPr id="3" name="object 3"/>
          <p:cNvSpPr txBox="1"/>
          <p:nvPr/>
        </p:nvSpPr>
        <p:spPr>
          <a:xfrm>
            <a:off x="916939" y="1725675"/>
            <a:ext cx="5683250" cy="2070735"/>
          </a:xfrm>
          <a:prstGeom prst="rect">
            <a:avLst/>
          </a:prstGeom>
        </p:spPr>
        <p:txBody>
          <a:bodyPr vert="horz" wrap="square" lIns="0" tIns="94615" rIns="0" bIns="0" rtlCol="0">
            <a:spAutoFit/>
          </a:bodyPr>
          <a:lstStyle/>
          <a:p>
            <a:pPr marL="240665" indent="-227965">
              <a:lnSpc>
                <a:spcPct val="100000"/>
              </a:lnSpc>
              <a:spcBef>
                <a:spcPts val="745"/>
              </a:spcBef>
              <a:buFont typeface="Arial"/>
              <a:buChar char="•"/>
              <a:tabLst>
                <a:tab pos="240665" algn="l"/>
              </a:tabLst>
            </a:pPr>
            <a:r>
              <a:rPr sz="2800" spc="65" dirty="0">
                <a:latin typeface="Times New Roman"/>
                <a:cs typeface="Times New Roman"/>
              </a:rPr>
              <a:t>Improving</a:t>
            </a:r>
            <a:r>
              <a:rPr sz="2800" spc="-70" dirty="0">
                <a:latin typeface="Times New Roman"/>
                <a:cs typeface="Times New Roman"/>
              </a:rPr>
              <a:t> </a:t>
            </a:r>
            <a:r>
              <a:rPr sz="2800" spc="75" dirty="0">
                <a:latin typeface="Times New Roman"/>
                <a:cs typeface="Times New Roman"/>
              </a:rPr>
              <a:t>quality</a:t>
            </a:r>
            <a:r>
              <a:rPr sz="2800" spc="-80" dirty="0">
                <a:latin typeface="Times New Roman"/>
                <a:cs typeface="Times New Roman"/>
              </a:rPr>
              <a:t> </a:t>
            </a:r>
            <a:r>
              <a:rPr sz="2800" spc="55" dirty="0">
                <a:latin typeface="Times New Roman"/>
                <a:cs typeface="Times New Roman"/>
              </a:rPr>
              <a:t>code</a:t>
            </a:r>
            <a:endParaRPr sz="2800">
              <a:latin typeface="Times New Roman"/>
              <a:cs typeface="Times New Roman"/>
            </a:endParaRPr>
          </a:p>
          <a:p>
            <a:pPr marL="240665" indent="-227965">
              <a:lnSpc>
                <a:spcPct val="100000"/>
              </a:lnSpc>
              <a:spcBef>
                <a:spcPts val="650"/>
              </a:spcBef>
              <a:buFont typeface="Arial"/>
              <a:buChar char="•"/>
              <a:tabLst>
                <a:tab pos="240665" algn="l"/>
              </a:tabLst>
            </a:pPr>
            <a:r>
              <a:rPr sz="2800" spc="65" dirty="0">
                <a:latin typeface="Times New Roman"/>
                <a:cs typeface="Times New Roman"/>
              </a:rPr>
              <a:t>Improving</a:t>
            </a:r>
            <a:r>
              <a:rPr sz="2800" spc="-60" dirty="0">
                <a:latin typeface="Times New Roman"/>
                <a:cs typeface="Times New Roman"/>
              </a:rPr>
              <a:t> </a:t>
            </a:r>
            <a:r>
              <a:rPr sz="2800" spc="65" dirty="0">
                <a:latin typeface="Times New Roman"/>
                <a:cs typeface="Times New Roman"/>
              </a:rPr>
              <a:t>design</a:t>
            </a:r>
            <a:endParaRPr sz="2800">
              <a:latin typeface="Times New Roman"/>
              <a:cs typeface="Times New Roman"/>
            </a:endParaRPr>
          </a:p>
          <a:p>
            <a:pPr marL="240665" indent="-227965">
              <a:lnSpc>
                <a:spcPct val="100000"/>
              </a:lnSpc>
              <a:spcBef>
                <a:spcPts val="625"/>
              </a:spcBef>
              <a:buFont typeface="Arial"/>
              <a:buChar char="•"/>
              <a:tabLst>
                <a:tab pos="240665" algn="l"/>
              </a:tabLst>
            </a:pPr>
            <a:r>
              <a:rPr sz="2800" spc="60" dirty="0">
                <a:latin typeface="Times New Roman"/>
                <a:cs typeface="Times New Roman"/>
              </a:rPr>
              <a:t>Documenting</a:t>
            </a:r>
            <a:r>
              <a:rPr sz="2800" spc="-60" dirty="0">
                <a:latin typeface="Times New Roman"/>
                <a:cs typeface="Times New Roman"/>
              </a:rPr>
              <a:t> </a:t>
            </a:r>
            <a:r>
              <a:rPr sz="2800" spc="105" dirty="0">
                <a:latin typeface="Times New Roman"/>
                <a:cs typeface="Times New Roman"/>
              </a:rPr>
              <a:t>environment</a:t>
            </a:r>
            <a:r>
              <a:rPr sz="2800" spc="-65" dirty="0">
                <a:latin typeface="Times New Roman"/>
                <a:cs typeface="Times New Roman"/>
              </a:rPr>
              <a:t> </a:t>
            </a:r>
            <a:r>
              <a:rPr sz="2800" spc="140" dirty="0">
                <a:latin typeface="Times New Roman"/>
                <a:cs typeface="Times New Roman"/>
              </a:rPr>
              <a:t>and</a:t>
            </a:r>
            <a:r>
              <a:rPr sz="2800" spc="-70" dirty="0">
                <a:latin typeface="Times New Roman"/>
                <a:cs typeface="Times New Roman"/>
              </a:rPr>
              <a:t> </a:t>
            </a:r>
            <a:r>
              <a:rPr sz="2800" spc="-10" dirty="0">
                <a:latin typeface="Times New Roman"/>
                <a:cs typeface="Times New Roman"/>
              </a:rPr>
              <a:t>files</a:t>
            </a:r>
            <a:endParaRPr sz="2800">
              <a:latin typeface="Times New Roman"/>
              <a:cs typeface="Times New Roman"/>
            </a:endParaRPr>
          </a:p>
          <a:p>
            <a:pPr marL="240665" indent="-227965">
              <a:lnSpc>
                <a:spcPct val="100000"/>
              </a:lnSpc>
              <a:spcBef>
                <a:spcPts val="745"/>
              </a:spcBef>
              <a:buFont typeface="Arial"/>
              <a:buChar char="•"/>
              <a:tabLst>
                <a:tab pos="240665" algn="l"/>
              </a:tabLst>
            </a:pPr>
            <a:r>
              <a:rPr sz="2800" dirty="0">
                <a:latin typeface="Times New Roman"/>
                <a:cs typeface="Times New Roman"/>
              </a:rPr>
              <a:t>Testing</a:t>
            </a:r>
            <a:r>
              <a:rPr sz="2800" spc="140" dirty="0">
                <a:latin typeface="Times New Roman"/>
                <a:cs typeface="Times New Roman"/>
              </a:rPr>
              <a:t> </a:t>
            </a:r>
            <a:r>
              <a:rPr sz="2800" spc="70" dirty="0">
                <a:latin typeface="Times New Roman"/>
                <a:cs typeface="Times New Roman"/>
              </a:rPr>
              <a:t>artifacts</a:t>
            </a:r>
            <a:endParaRPr sz="2800">
              <a:latin typeface="Times New Roman"/>
              <a:cs typeface="Times New Roman"/>
            </a:endParaRPr>
          </a:p>
        </p:txBody>
      </p:sp>
      <p:pic>
        <p:nvPicPr>
          <p:cNvPr id="4" name="object 4"/>
          <p:cNvPicPr/>
          <p:nvPr/>
        </p:nvPicPr>
        <p:blipFill>
          <a:blip r:embed="rId2" cstate="print"/>
          <a:stretch>
            <a:fillRect/>
          </a:stretch>
        </p:blipFill>
        <p:spPr>
          <a:xfrm>
            <a:off x="0" y="5778034"/>
            <a:ext cx="1014344" cy="1067729"/>
          </a:xfrm>
          <a:prstGeom prst="rect">
            <a:avLst/>
          </a:prstGeom>
        </p:spPr>
      </p:pic>
      <p:sp>
        <p:nvSpPr>
          <p:cNvPr id="5" name="object 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6" name="object 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220" dirty="0"/>
              <a:t>Where</a:t>
            </a:r>
            <a:r>
              <a:rPr sz="4400" spc="-190" dirty="0"/>
              <a:t> </a:t>
            </a:r>
            <a:r>
              <a:rPr sz="4400" spc="-290" dirty="0"/>
              <a:t>does</a:t>
            </a:r>
            <a:r>
              <a:rPr sz="4400" spc="-190" dirty="0"/>
              <a:t> </a:t>
            </a:r>
            <a:r>
              <a:rPr sz="4400" spc="-180" dirty="0"/>
              <a:t>reviewer</a:t>
            </a:r>
            <a:r>
              <a:rPr sz="4400" spc="-200" dirty="0"/>
              <a:t> </a:t>
            </a:r>
            <a:r>
              <a:rPr sz="4400" spc="-80" dirty="0"/>
              <a:t>time</a:t>
            </a:r>
            <a:r>
              <a:rPr sz="4400" spc="-185" dirty="0"/>
              <a:t> </a:t>
            </a:r>
            <a:r>
              <a:rPr sz="4400" spc="-360" dirty="0"/>
              <a:t>go?</a:t>
            </a:r>
            <a:endParaRPr sz="4400"/>
          </a:p>
        </p:txBody>
      </p:sp>
      <p:sp>
        <p:nvSpPr>
          <p:cNvPr id="3" name="object 3"/>
          <p:cNvSpPr txBox="1"/>
          <p:nvPr/>
        </p:nvSpPr>
        <p:spPr>
          <a:xfrm>
            <a:off x="916939" y="1716532"/>
            <a:ext cx="9493250" cy="2731135"/>
          </a:xfrm>
          <a:prstGeom prst="rect">
            <a:avLst/>
          </a:prstGeom>
        </p:spPr>
        <p:txBody>
          <a:bodyPr vert="horz" wrap="square" lIns="0" tIns="91440" rIns="0" bIns="0" rtlCol="0">
            <a:spAutoFit/>
          </a:bodyPr>
          <a:lstStyle/>
          <a:p>
            <a:pPr marL="240665" indent="-227965">
              <a:lnSpc>
                <a:spcPct val="100000"/>
              </a:lnSpc>
              <a:spcBef>
                <a:spcPts val="720"/>
              </a:spcBef>
              <a:buChar char="•"/>
              <a:tabLst>
                <a:tab pos="240665" algn="l"/>
              </a:tabLst>
            </a:pPr>
            <a:r>
              <a:rPr sz="2800" spc="-65" dirty="0">
                <a:latin typeface="Arial"/>
                <a:cs typeface="Arial"/>
              </a:rPr>
              <a:t>Identifying</a:t>
            </a:r>
            <a:r>
              <a:rPr sz="2800" spc="-135" dirty="0">
                <a:latin typeface="Arial"/>
                <a:cs typeface="Arial"/>
              </a:rPr>
              <a:t> </a:t>
            </a:r>
            <a:r>
              <a:rPr sz="2800" spc="-85" dirty="0">
                <a:latin typeface="Arial"/>
                <a:cs typeface="Arial"/>
              </a:rPr>
              <a:t>files</a:t>
            </a:r>
            <a:r>
              <a:rPr sz="2800" spc="-125" dirty="0">
                <a:latin typeface="Arial"/>
                <a:cs typeface="Arial"/>
              </a:rPr>
              <a:t> </a:t>
            </a:r>
            <a:r>
              <a:rPr sz="2800" spc="-10" dirty="0">
                <a:latin typeface="Arial"/>
                <a:cs typeface="Arial"/>
              </a:rPr>
              <a:t>for</a:t>
            </a:r>
            <a:r>
              <a:rPr sz="2800" spc="-135" dirty="0">
                <a:latin typeface="Arial"/>
                <a:cs typeface="Arial"/>
              </a:rPr>
              <a:t> </a:t>
            </a:r>
            <a:r>
              <a:rPr sz="2800" spc="-165" dirty="0">
                <a:latin typeface="Arial"/>
                <a:cs typeface="Arial"/>
              </a:rPr>
              <a:t>an</a:t>
            </a:r>
            <a:r>
              <a:rPr sz="2800" spc="-125" dirty="0">
                <a:latin typeface="Arial"/>
                <a:cs typeface="Arial"/>
              </a:rPr>
              <a:t> </a:t>
            </a:r>
            <a:r>
              <a:rPr sz="2800" spc="-85" dirty="0">
                <a:latin typeface="Arial"/>
                <a:cs typeface="Arial"/>
              </a:rPr>
              <a:t>application</a:t>
            </a:r>
            <a:r>
              <a:rPr sz="2800" spc="-120" dirty="0">
                <a:latin typeface="Arial"/>
                <a:cs typeface="Arial"/>
              </a:rPr>
              <a:t> </a:t>
            </a:r>
            <a:r>
              <a:rPr sz="2800" spc="-155" dirty="0">
                <a:latin typeface="Arial"/>
                <a:cs typeface="Arial"/>
              </a:rPr>
              <a:t>is</a:t>
            </a:r>
            <a:r>
              <a:rPr sz="2800" spc="-125" dirty="0">
                <a:latin typeface="Arial"/>
                <a:cs typeface="Arial"/>
              </a:rPr>
              <a:t> </a:t>
            </a:r>
            <a:r>
              <a:rPr sz="2800" spc="-225" dirty="0">
                <a:latin typeface="Arial"/>
                <a:cs typeface="Arial"/>
              </a:rPr>
              <a:t>a</a:t>
            </a:r>
            <a:r>
              <a:rPr sz="2800" spc="-135" dirty="0">
                <a:latin typeface="Arial"/>
                <a:cs typeface="Arial"/>
              </a:rPr>
              <a:t> </a:t>
            </a:r>
            <a:r>
              <a:rPr sz="2800" spc="-10" dirty="0">
                <a:latin typeface="Arial"/>
                <a:cs typeface="Arial"/>
              </a:rPr>
              <a:t>challenge</a:t>
            </a:r>
            <a:endParaRPr sz="2800">
              <a:latin typeface="Arial"/>
              <a:cs typeface="Arial"/>
            </a:endParaRPr>
          </a:p>
          <a:p>
            <a:pPr marL="240665" indent="-227965">
              <a:lnSpc>
                <a:spcPct val="100000"/>
              </a:lnSpc>
              <a:spcBef>
                <a:spcPts val="625"/>
              </a:spcBef>
              <a:buChar char="•"/>
              <a:tabLst>
                <a:tab pos="240665" algn="l"/>
              </a:tabLst>
            </a:pPr>
            <a:r>
              <a:rPr sz="2800" spc="-130" dirty="0">
                <a:latin typeface="Arial"/>
                <a:cs typeface="Arial"/>
              </a:rPr>
              <a:t>Missing</a:t>
            </a:r>
            <a:r>
              <a:rPr sz="2800" spc="-140" dirty="0">
                <a:latin typeface="Arial"/>
                <a:cs typeface="Arial"/>
              </a:rPr>
              <a:t> </a:t>
            </a:r>
            <a:r>
              <a:rPr sz="2800" spc="-10" dirty="0">
                <a:latin typeface="Arial"/>
                <a:cs typeface="Arial"/>
              </a:rPr>
              <a:t>workflows</a:t>
            </a:r>
            <a:endParaRPr sz="2800">
              <a:latin typeface="Arial"/>
              <a:cs typeface="Arial"/>
            </a:endParaRPr>
          </a:p>
          <a:p>
            <a:pPr marL="697865" lvl="1" indent="-227965">
              <a:lnSpc>
                <a:spcPct val="100000"/>
              </a:lnSpc>
              <a:spcBef>
                <a:spcPts val="254"/>
              </a:spcBef>
              <a:buChar char="•"/>
              <a:tabLst>
                <a:tab pos="697865" algn="l"/>
              </a:tabLst>
            </a:pPr>
            <a:r>
              <a:rPr sz="2400" spc="-165" dirty="0">
                <a:latin typeface="Arial"/>
                <a:cs typeface="Arial"/>
              </a:rPr>
              <a:t>Really,</a:t>
            </a:r>
            <a:r>
              <a:rPr sz="2400" spc="-125" dirty="0">
                <a:latin typeface="Arial"/>
                <a:cs typeface="Arial"/>
              </a:rPr>
              <a:t> </a:t>
            </a:r>
            <a:r>
              <a:rPr sz="2400" dirty="0">
                <a:latin typeface="Arial"/>
                <a:cs typeface="Arial"/>
              </a:rPr>
              <a:t>that</a:t>
            </a:r>
            <a:r>
              <a:rPr sz="2400" spc="-125" dirty="0">
                <a:latin typeface="Arial"/>
                <a:cs typeface="Arial"/>
              </a:rPr>
              <a:t> </a:t>
            </a:r>
            <a:r>
              <a:rPr sz="2400" spc="-55" dirty="0">
                <a:latin typeface="Arial"/>
                <a:cs typeface="Arial"/>
              </a:rPr>
              <a:t>data/algorithm</a:t>
            </a:r>
            <a:r>
              <a:rPr sz="2400" spc="-125" dirty="0">
                <a:latin typeface="Arial"/>
                <a:cs typeface="Arial"/>
              </a:rPr>
              <a:t> </a:t>
            </a:r>
            <a:r>
              <a:rPr sz="2400" spc="-100" dirty="0">
                <a:latin typeface="Arial"/>
                <a:cs typeface="Arial"/>
              </a:rPr>
              <a:t>should</a:t>
            </a:r>
            <a:r>
              <a:rPr sz="2400" spc="-120" dirty="0">
                <a:latin typeface="Arial"/>
                <a:cs typeface="Arial"/>
              </a:rPr>
              <a:t> be</a:t>
            </a:r>
            <a:r>
              <a:rPr sz="2400" spc="-114" dirty="0">
                <a:latin typeface="Arial"/>
                <a:cs typeface="Arial"/>
              </a:rPr>
              <a:t> </a:t>
            </a:r>
            <a:r>
              <a:rPr sz="2400" spc="-25" dirty="0">
                <a:latin typeface="Arial"/>
                <a:cs typeface="Arial"/>
              </a:rPr>
              <a:t>part</a:t>
            </a:r>
            <a:r>
              <a:rPr sz="2400" spc="-125" dirty="0">
                <a:latin typeface="Arial"/>
                <a:cs typeface="Arial"/>
              </a:rPr>
              <a:t> </a:t>
            </a:r>
            <a:r>
              <a:rPr sz="2400" dirty="0">
                <a:latin typeface="Arial"/>
                <a:cs typeface="Arial"/>
              </a:rPr>
              <a:t>of</a:t>
            </a:r>
            <a:r>
              <a:rPr sz="2400" spc="-120" dirty="0">
                <a:latin typeface="Arial"/>
                <a:cs typeface="Arial"/>
              </a:rPr>
              <a:t> </a:t>
            </a:r>
            <a:r>
              <a:rPr sz="2400" spc="-35" dirty="0">
                <a:latin typeface="Arial"/>
                <a:cs typeface="Arial"/>
              </a:rPr>
              <a:t>the</a:t>
            </a:r>
            <a:r>
              <a:rPr sz="2400" spc="-114" dirty="0">
                <a:latin typeface="Arial"/>
                <a:cs typeface="Arial"/>
              </a:rPr>
              <a:t> </a:t>
            </a:r>
            <a:r>
              <a:rPr sz="2400" spc="-10" dirty="0">
                <a:latin typeface="Arial"/>
                <a:cs typeface="Arial"/>
              </a:rPr>
              <a:t>bundle?</a:t>
            </a:r>
            <a:endParaRPr sz="2400">
              <a:latin typeface="Arial"/>
              <a:cs typeface="Arial"/>
            </a:endParaRPr>
          </a:p>
          <a:p>
            <a:pPr marL="697865" lvl="1" indent="-227965">
              <a:lnSpc>
                <a:spcPct val="100000"/>
              </a:lnSpc>
              <a:spcBef>
                <a:spcPts val="219"/>
              </a:spcBef>
              <a:buChar char="•"/>
              <a:tabLst>
                <a:tab pos="697865" algn="l"/>
              </a:tabLst>
            </a:pPr>
            <a:r>
              <a:rPr sz="2400" spc="-145" dirty="0">
                <a:latin typeface="Arial"/>
                <a:cs typeface="Arial"/>
              </a:rPr>
              <a:t>No</a:t>
            </a:r>
            <a:r>
              <a:rPr sz="2400" spc="-114" dirty="0">
                <a:latin typeface="Arial"/>
                <a:cs typeface="Arial"/>
              </a:rPr>
              <a:t> </a:t>
            </a:r>
            <a:r>
              <a:rPr sz="2400" spc="-65" dirty="0">
                <a:latin typeface="Arial"/>
                <a:cs typeface="Arial"/>
              </a:rPr>
              <a:t>tools</a:t>
            </a:r>
            <a:r>
              <a:rPr sz="2400" spc="-110" dirty="0">
                <a:latin typeface="Arial"/>
                <a:cs typeface="Arial"/>
              </a:rPr>
              <a:t> </a:t>
            </a:r>
            <a:r>
              <a:rPr sz="2400" dirty="0">
                <a:latin typeface="Arial"/>
                <a:cs typeface="Arial"/>
              </a:rPr>
              <a:t>to</a:t>
            </a:r>
            <a:r>
              <a:rPr sz="2400" spc="-110" dirty="0">
                <a:latin typeface="Arial"/>
                <a:cs typeface="Arial"/>
              </a:rPr>
              <a:t> </a:t>
            </a:r>
            <a:r>
              <a:rPr sz="2400" spc="-150" dirty="0">
                <a:latin typeface="Arial"/>
                <a:cs typeface="Arial"/>
              </a:rPr>
              <a:t>check</a:t>
            </a:r>
            <a:r>
              <a:rPr sz="2400" spc="-110" dirty="0">
                <a:latin typeface="Arial"/>
                <a:cs typeface="Arial"/>
              </a:rPr>
              <a:t> </a:t>
            </a:r>
            <a:r>
              <a:rPr sz="2400" dirty="0">
                <a:latin typeface="Arial"/>
                <a:cs typeface="Arial"/>
              </a:rPr>
              <a:t>if</a:t>
            </a:r>
            <a:r>
              <a:rPr sz="2400" spc="-100" dirty="0">
                <a:latin typeface="Arial"/>
                <a:cs typeface="Arial"/>
              </a:rPr>
              <a:t> </a:t>
            </a:r>
            <a:r>
              <a:rPr sz="2400" spc="-80" dirty="0">
                <a:latin typeface="Arial"/>
                <a:cs typeface="Arial"/>
              </a:rPr>
              <a:t>everything</a:t>
            </a:r>
            <a:r>
              <a:rPr sz="2400" spc="-110" dirty="0">
                <a:latin typeface="Arial"/>
                <a:cs typeface="Arial"/>
              </a:rPr>
              <a:t> </a:t>
            </a:r>
            <a:r>
              <a:rPr sz="2400" spc="-80" dirty="0">
                <a:latin typeface="Arial"/>
                <a:cs typeface="Arial"/>
              </a:rPr>
              <a:t>relevant</a:t>
            </a:r>
            <a:r>
              <a:rPr sz="2400" spc="-110" dirty="0">
                <a:latin typeface="Arial"/>
                <a:cs typeface="Arial"/>
              </a:rPr>
              <a:t> </a:t>
            </a:r>
            <a:r>
              <a:rPr sz="2400" spc="-10" dirty="0">
                <a:latin typeface="Arial"/>
                <a:cs typeface="Arial"/>
              </a:rPr>
              <a:t>for</a:t>
            </a:r>
            <a:r>
              <a:rPr sz="2400" spc="-105" dirty="0">
                <a:latin typeface="Arial"/>
                <a:cs typeface="Arial"/>
              </a:rPr>
              <a:t> </a:t>
            </a:r>
            <a:r>
              <a:rPr sz="2400" spc="-35" dirty="0">
                <a:latin typeface="Arial"/>
                <a:cs typeface="Arial"/>
              </a:rPr>
              <a:t>the</a:t>
            </a:r>
            <a:r>
              <a:rPr sz="2400" spc="-100" dirty="0">
                <a:latin typeface="Arial"/>
                <a:cs typeface="Arial"/>
              </a:rPr>
              <a:t> </a:t>
            </a:r>
            <a:r>
              <a:rPr sz="2400" spc="-65" dirty="0">
                <a:latin typeface="Arial"/>
                <a:cs typeface="Arial"/>
              </a:rPr>
              <a:t>publication</a:t>
            </a:r>
            <a:r>
              <a:rPr sz="2400" spc="-100" dirty="0">
                <a:latin typeface="Arial"/>
                <a:cs typeface="Arial"/>
              </a:rPr>
              <a:t> </a:t>
            </a:r>
            <a:r>
              <a:rPr sz="2400" spc="-135" dirty="0">
                <a:latin typeface="Arial"/>
                <a:cs typeface="Arial"/>
              </a:rPr>
              <a:t>is</a:t>
            </a:r>
            <a:r>
              <a:rPr sz="2400" spc="-114" dirty="0">
                <a:latin typeface="Arial"/>
                <a:cs typeface="Arial"/>
              </a:rPr>
              <a:t> </a:t>
            </a:r>
            <a:r>
              <a:rPr sz="2400" spc="-10" dirty="0">
                <a:latin typeface="Arial"/>
                <a:cs typeface="Arial"/>
              </a:rPr>
              <a:t>submitted</a:t>
            </a:r>
            <a:endParaRPr sz="2400">
              <a:latin typeface="Arial"/>
              <a:cs typeface="Arial"/>
            </a:endParaRPr>
          </a:p>
          <a:p>
            <a:pPr marL="240665" indent="-227965">
              <a:lnSpc>
                <a:spcPct val="100000"/>
              </a:lnSpc>
              <a:spcBef>
                <a:spcPts val="605"/>
              </a:spcBef>
              <a:buChar char="•"/>
              <a:tabLst>
                <a:tab pos="240665" algn="l"/>
              </a:tabLst>
            </a:pPr>
            <a:r>
              <a:rPr sz="2800" spc="-165" dirty="0">
                <a:latin typeface="Arial"/>
                <a:cs typeface="Arial"/>
              </a:rPr>
              <a:t>No</a:t>
            </a:r>
            <a:r>
              <a:rPr sz="2800" spc="-140" dirty="0">
                <a:latin typeface="Arial"/>
                <a:cs typeface="Arial"/>
              </a:rPr>
              <a:t> </a:t>
            </a:r>
            <a:r>
              <a:rPr sz="2800" spc="-125" dirty="0">
                <a:latin typeface="Arial"/>
                <a:cs typeface="Arial"/>
              </a:rPr>
              <a:t>mapping</a:t>
            </a:r>
            <a:r>
              <a:rPr sz="2800" spc="-140" dirty="0">
                <a:latin typeface="Arial"/>
                <a:cs typeface="Arial"/>
              </a:rPr>
              <a:t> </a:t>
            </a:r>
            <a:r>
              <a:rPr sz="2800" dirty="0">
                <a:latin typeface="Arial"/>
                <a:cs typeface="Arial"/>
              </a:rPr>
              <a:t>of</a:t>
            </a:r>
            <a:r>
              <a:rPr sz="2800" spc="-135" dirty="0">
                <a:latin typeface="Arial"/>
                <a:cs typeface="Arial"/>
              </a:rPr>
              <a:t> </a:t>
            </a:r>
            <a:r>
              <a:rPr sz="2800" spc="-114" dirty="0">
                <a:latin typeface="Arial"/>
                <a:cs typeface="Arial"/>
              </a:rPr>
              <a:t>experiments</a:t>
            </a:r>
            <a:r>
              <a:rPr sz="2800" spc="-135" dirty="0">
                <a:latin typeface="Arial"/>
                <a:cs typeface="Arial"/>
              </a:rPr>
              <a:t> </a:t>
            </a:r>
            <a:r>
              <a:rPr sz="2800" dirty="0">
                <a:latin typeface="Arial"/>
                <a:cs typeface="Arial"/>
              </a:rPr>
              <a:t>to</a:t>
            </a:r>
            <a:r>
              <a:rPr sz="2800" spc="-135" dirty="0">
                <a:latin typeface="Arial"/>
                <a:cs typeface="Arial"/>
              </a:rPr>
              <a:t> </a:t>
            </a:r>
            <a:r>
              <a:rPr sz="2800" spc="-70" dirty="0">
                <a:latin typeface="Arial"/>
                <a:cs typeface="Arial"/>
              </a:rPr>
              <a:t>content</a:t>
            </a:r>
            <a:r>
              <a:rPr sz="2800" spc="-135" dirty="0">
                <a:latin typeface="Arial"/>
                <a:cs typeface="Arial"/>
              </a:rPr>
              <a:t> </a:t>
            </a:r>
            <a:r>
              <a:rPr sz="2800" spc="-30" dirty="0">
                <a:latin typeface="Arial"/>
                <a:cs typeface="Arial"/>
              </a:rPr>
              <a:t>in</a:t>
            </a:r>
            <a:r>
              <a:rPr sz="2800" spc="-135" dirty="0">
                <a:latin typeface="Arial"/>
                <a:cs typeface="Arial"/>
              </a:rPr>
              <a:t> </a:t>
            </a:r>
            <a:r>
              <a:rPr sz="2800" spc="-40" dirty="0">
                <a:latin typeface="Arial"/>
                <a:cs typeface="Arial"/>
              </a:rPr>
              <a:t>the</a:t>
            </a:r>
            <a:r>
              <a:rPr sz="2800" spc="-140" dirty="0">
                <a:latin typeface="Arial"/>
                <a:cs typeface="Arial"/>
              </a:rPr>
              <a:t> </a:t>
            </a:r>
            <a:r>
              <a:rPr sz="2800" spc="-10" dirty="0">
                <a:latin typeface="Arial"/>
                <a:cs typeface="Arial"/>
              </a:rPr>
              <a:t>paper.</a:t>
            </a:r>
            <a:endParaRPr sz="2800">
              <a:latin typeface="Arial"/>
              <a:cs typeface="Arial"/>
            </a:endParaRPr>
          </a:p>
          <a:p>
            <a:pPr marL="697865" lvl="1" indent="-227965">
              <a:lnSpc>
                <a:spcPct val="100000"/>
              </a:lnSpc>
              <a:spcBef>
                <a:spcPts val="254"/>
              </a:spcBef>
              <a:buChar char="•"/>
              <a:tabLst>
                <a:tab pos="697865" algn="l"/>
              </a:tabLst>
            </a:pPr>
            <a:r>
              <a:rPr sz="2400" spc="-145" dirty="0">
                <a:latin typeface="Arial"/>
                <a:cs typeface="Arial"/>
              </a:rPr>
              <a:t>No</a:t>
            </a:r>
            <a:r>
              <a:rPr sz="2400" spc="-120" dirty="0">
                <a:latin typeface="Arial"/>
                <a:cs typeface="Arial"/>
              </a:rPr>
              <a:t> </a:t>
            </a:r>
            <a:r>
              <a:rPr sz="2400" spc="-110" dirty="0">
                <a:latin typeface="Arial"/>
                <a:cs typeface="Arial"/>
              </a:rPr>
              <a:t>available</a:t>
            </a:r>
            <a:r>
              <a:rPr sz="2400" spc="-105" dirty="0">
                <a:latin typeface="Arial"/>
                <a:cs typeface="Arial"/>
              </a:rPr>
              <a:t> </a:t>
            </a:r>
            <a:r>
              <a:rPr sz="2400" spc="-55" dirty="0">
                <a:latin typeface="Arial"/>
                <a:cs typeface="Arial"/>
              </a:rPr>
              <a:t>infrastructure</a:t>
            </a:r>
            <a:r>
              <a:rPr sz="2400" spc="-105" dirty="0">
                <a:latin typeface="Arial"/>
                <a:cs typeface="Arial"/>
              </a:rPr>
              <a:t> </a:t>
            </a:r>
            <a:r>
              <a:rPr sz="2400" spc="-10" dirty="0">
                <a:latin typeface="Arial"/>
                <a:cs typeface="Arial"/>
              </a:rPr>
              <a:t>for</a:t>
            </a:r>
            <a:r>
              <a:rPr sz="2400" spc="-110" dirty="0">
                <a:latin typeface="Arial"/>
                <a:cs typeface="Arial"/>
              </a:rPr>
              <a:t> </a:t>
            </a:r>
            <a:r>
              <a:rPr sz="2400" spc="-45" dirty="0">
                <a:latin typeface="Arial"/>
                <a:cs typeface="Arial"/>
              </a:rPr>
              <a:t>efficiently</a:t>
            </a:r>
            <a:r>
              <a:rPr sz="2400" spc="-110" dirty="0">
                <a:latin typeface="Arial"/>
                <a:cs typeface="Arial"/>
              </a:rPr>
              <a:t> </a:t>
            </a:r>
            <a:r>
              <a:rPr sz="2400" spc="-65" dirty="0">
                <a:latin typeface="Arial"/>
                <a:cs typeface="Arial"/>
              </a:rPr>
              <a:t>verifying</a:t>
            </a:r>
            <a:r>
              <a:rPr sz="2400" spc="-114" dirty="0">
                <a:latin typeface="Arial"/>
                <a:cs typeface="Arial"/>
              </a:rPr>
              <a:t> </a:t>
            </a:r>
            <a:r>
              <a:rPr sz="2400" spc="-100" dirty="0">
                <a:latin typeface="Arial"/>
                <a:cs typeface="Arial"/>
              </a:rPr>
              <a:t>claimed</a:t>
            </a:r>
            <a:r>
              <a:rPr sz="2400" spc="-110" dirty="0">
                <a:latin typeface="Arial"/>
                <a:cs typeface="Arial"/>
              </a:rPr>
              <a:t> </a:t>
            </a:r>
            <a:r>
              <a:rPr sz="2400" spc="-10" dirty="0">
                <a:latin typeface="Arial"/>
                <a:cs typeface="Arial"/>
              </a:rPr>
              <a:t>results</a:t>
            </a:r>
            <a:endParaRPr sz="2400">
              <a:latin typeface="Arial"/>
              <a:cs typeface="Arial"/>
            </a:endParaRPr>
          </a:p>
        </p:txBody>
      </p:sp>
      <p:pic>
        <p:nvPicPr>
          <p:cNvPr id="4" name="object 4"/>
          <p:cNvPicPr/>
          <p:nvPr/>
        </p:nvPicPr>
        <p:blipFill>
          <a:blip r:embed="rId2" cstate="print"/>
          <a:stretch>
            <a:fillRect/>
          </a:stretch>
        </p:blipFill>
        <p:spPr>
          <a:xfrm>
            <a:off x="0" y="5778034"/>
            <a:ext cx="1014344" cy="1067729"/>
          </a:xfrm>
          <a:prstGeom prst="rect">
            <a:avLst/>
          </a:prstGeom>
        </p:spPr>
      </p:pic>
      <p:sp>
        <p:nvSpPr>
          <p:cNvPr id="5" name="object 5"/>
          <p:cNvSpPr txBox="1">
            <a:spLocks noGrp="1"/>
          </p:cNvSpPr>
          <p:nvPr>
            <p:ph type="ftr" sz="quarter" idx="5"/>
          </p:nvPr>
        </p:nvSpPr>
        <p:spPr>
          <a:xfrm>
            <a:off x="5305012" y="6428920"/>
            <a:ext cx="1581784"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12700">
              <a:lnSpc>
                <a:spcPct val="100000"/>
              </a:lnSpc>
              <a:spcBef>
                <a:spcPts val="40"/>
              </a:spcBef>
            </a:pPr>
            <a:r>
              <a:rPr lang="en-US" spc="-110"/>
              <a:t>Tanu</a:t>
            </a:r>
            <a:r>
              <a:rPr lang="en-US" spc="-50"/>
              <a:t> </a:t>
            </a:r>
            <a:r>
              <a:rPr lang="en-US" spc="-30"/>
              <a:t>Malik,</a:t>
            </a:r>
            <a:r>
              <a:rPr lang="en-US" spc="-45"/>
              <a:t> </a:t>
            </a:r>
            <a:r>
              <a:rPr lang="en-US" spc="-140"/>
              <a:t>P-</a:t>
            </a:r>
            <a:r>
              <a:rPr lang="en-US" spc="-200"/>
              <a:t>RECS,</a:t>
            </a:r>
            <a:r>
              <a:rPr lang="en-US" spc="-45"/>
              <a:t> </a:t>
            </a:r>
            <a:r>
              <a:rPr lang="en-US" spc="-25"/>
              <a:t>2021</a:t>
            </a:r>
            <a:endParaRPr spc="-25" dirty="0"/>
          </a:p>
        </p:txBody>
      </p:sp>
      <p:sp>
        <p:nvSpPr>
          <p:cNvPr id="6" name="object 6"/>
          <p:cNvSpPr txBox="1">
            <a:spLocks noGrp="1"/>
          </p:cNvSpPr>
          <p:nvPr>
            <p:ph type="sldNum" sz="quarter" idx="7"/>
          </p:nvPr>
        </p:nvSpPr>
        <p:spPr>
          <a:xfrm>
            <a:off x="11067415" y="6428920"/>
            <a:ext cx="244475" cy="211454"/>
          </a:xfrm>
          <a:prstGeom prst="rect">
            <a:avLst/>
          </a:prstGeom>
        </p:spPr>
        <p:txBody>
          <a:bodyPr vert="horz" wrap="square" lIns="0" tIns="0" rIns="0" bIns="0" rtlCol="0">
            <a:spAutoFit/>
          </a:bodyPr>
          <a:lstStyle>
            <a:defPPr>
              <a:defRPr kern="0"/>
            </a:defPPr>
            <a:lvl1pPr>
              <a:defRPr sz="1200" b="0" i="0">
                <a:solidFill>
                  <a:srgbClr val="898989"/>
                </a:solidFill>
                <a:latin typeface="Arial"/>
                <a:cs typeface="Arial"/>
              </a:defRPr>
            </a:lvl1pPr>
          </a:lstStyle>
          <a:p>
            <a:pPr marL="38100">
              <a:lnSpc>
                <a:spcPct val="100000"/>
              </a:lnSpc>
              <a:spcBef>
                <a:spcPts val="40"/>
              </a:spcBef>
            </a:pPr>
            <a:fld id="{81D60167-4931-47E6-BA6A-407CBD079E47}" type="slidenum">
              <a:rPr lang="en-US" spc="-25" smtClean="0"/>
              <a:pPr marL="38100">
                <a:lnSpc>
                  <a:spcPct val="100000"/>
                </a:lnSpc>
                <a:spcBef>
                  <a:spcPts val="40"/>
                </a:spcBef>
              </a:pPr>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4" name="Title 3">
            <a:extLst>
              <a:ext uri="{FF2B5EF4-FFF2-40B4-BE49-F238E27FC236}">
                <a16:creationId xmlns:a16="http://schemas.microsoft.com/office/drawing/2014/main" id="{E8E47134-879E-857E-59BD-0E1466C3BBE6}"/>
              </a:ext>
            </a:extLst>
          </p:cNvPr>
          <p:cNvSpPr>
            <a:spLocks noGrp="1"/>
          </p:cNvSpPr>
          <p:nvPr>
            <p:ph type="title"/>
          </p:nvPr>
        </p:nvSpPr>
        <p:spPr>
          <a:xfrm>
            <a:off x="1513398" y="3843248"/>
            <a:ext cx="9165204" cy="1501747"/>
          </a:xfrm>
        </p:spPr>
        <p:txBody>
          <a:bodyPr vert="horz" lIns="91440" tIns="45720" rIns="91440" bIns="45720" rtlCol="0" anchor="b">
            <a:normAutofit/>
          </a:bodyPr>
          <a:lstStyle/>
          <a:p>
            <a:pPr algn="ctr"/>
            <a:r>
              <a:rPr lang="en-US" sz="5400" dirty="0"/>
              <a:t>Thank you</a:t>
            </a:r>
          </a:p>
        </p:txBody>
      </p:sp>
      <p:sp>
        <p:nvSpPr>
          <p:cNvPr id="5" name="Text Placeholder 4">
            <a:extLst>
              <a:ext uri="{FF2B5EF4-FFF2-40B4-BE49-F238E27FC236}">
                <a16:creationId xmlns:a16="http://schemas.microsoft.com/office/drawing/2014/main" id="{EAB96784-CD12-B041-00DD-E465E617CD70}"/>
              </a:ext>
            </a:extLst>
          </p:cNvPr>
          <p:cNvSpPr>
            <a:spLocks noGrp="1"/>
          </p:cNvSpPr>
          <p:nvPr>
            <p:ph type="body" idx="1"/>
          </p:nvPr>
        </p:nvSpPr>
        <p:spPr>
          <a:xfrm>
            <a:off x="2440676" y="5465928"/>
            <a:ext cx="7310648" cy="677323"/>
          </a:xfrm>
        </p:spPr>
        <p:txBody>
          <a:bodyPr vert="horz" lIns="91440" tIns="45720" rIns="91440" bIns="45720" rtlCol="0" anchor="t">
            <a:normAutofit/>
          </a:bodyPr>
          <a:lstStyle/>
          <a:p>
            <a:pPr algn="ctr"/>
            <a:r>
              <a:rPr lang="en-US" dirty="0" err="1">
                <a:solidFill>
                  <a:schemeClr val="tx1"/>
                </a:solidFill>
              </a:rPr>
              <a:t>plale@indiana.edu</a:t>
            </a:r>
            <a:endParaRPr lang="en-US" dirty="0">
              <a:solidFill>
                <a:schemeClr val="tx1"/>
              </a:solidFill>
            </a:endParaRPr>
          </a:p>
        </p:txBody>
      </p:sp>
      <p:sp>
        <p:nvSpPr>
          <p:cNvPr id="16" name="Freeform: Shape 15">
            <a:extLst>
              <a:ext uri="{FF2B5EF4-FFF2-40B4-BE49-F238E27FC236}">
                <a16:creationId xmlns:a16="http://schemas.microsoft.com/office/drawing/2014/main" id="{441AAC8F-DDF5-413D-A80E-4FAF73EF5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326" y="747423"/>
            <a:ext cx="2895134" cy="28827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03B749B-7C91-4A70-9318-82A4EA18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161" y="626490"/>
            <a:ext cx="3172430" cy="31245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NSF 4-Color Bitmap Logo">
            <a:extLst>
              <a:ext uri="{FF2B5EF4-FFF2-40B4-BE49-F238E27FC236}">
                <a16:creationId xmlns:a16="http://schemas.microsoft.com/office/drawing/2014/main" id="{E8D1C442-07CB-544D-DE8D-864EA7A457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7407" y="1370662"/>
            <a:ext cx="1449218" cy="1449218"/>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23444651-7CAB-437A-9DF1-EDE7DCF43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603805" y="714748"/>
            <a:ext cx="3007787" cy="28720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BEB0D00-4F7A-41D8-B15E-B42145EA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09784" y="529721"/>
            <a:ext cx="3240543" cy="317257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5086C2D-811D-44A2-BE86-D996EFB9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48111" y="747422"/>
            <a:ext cx="2880347" cy="283934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B3B994DF-9058-47C6-98CE-DF3EF5084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86411" y="626490"/>
            <a:ext cx="3172430" cy="31245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9987C318-EA74-60B4-83D6-724C9EE5CB4E}"/>
              </a:ext>
            </a:extLst>
          </p:cNvPr>
          <p:cNvPicPr>
            <a:picLocks noChangeAspect="1"/>
          </p:cNvPicPr>
          <p:nvPr/>
        </p:nvPicPr>
        <p:blipFill rotWithShape="1">
          <a:blip r:embed="rId3">
            <a:extLst>
              <a:ext uri="{28A0092B-C50C-407E-A947-70E740481C1C}">
                <a14:useLocalDpi xmlns:a14="http://schemas.microsoft.com/office/drawing/2010/main" val="0"/>
              </a:ext>
            </a:extLst>
          </a:blip>
          <a:srcRect l="584" t="-3154" r="-584" b="3154"/>
          <a:stretch/>
        </p:blipFill>
        <p:spPr>
          <a:xfrm>
            <a:off x="8596940" y="1656497"/>
            <a:ext cx="1755659" cy="987557"/>
          </a:xfrm>
          <a:prstGeom prst="rect">
            <a:avLst/>
          </a:prstGeom>
          <a:solidFill>
            <a:srgbClr val="000926"/>
          </a:solidFill>
          <a:scene3d>
            <a:camera prst="orthographicFront"/>
            <a:lightRig rig="contrasting" dir="t">
              <a:rot lat="0" lon="0" rev="3000000"/>
            </a:lightRig>
          </a:scene3d>
          <a:sp3d contourW="7620">
            <a:bevelT w="95250" h="31750"/>
            <a:contourClr>
              <a:srgbClr val="333333"/>
            </a:contourClr>
          </a:sp3d>
        </p:spPr>
      </p:pic>
      <p:pic>
        <p:nvPicPr>
          <p:cNvPr id="2" name="Picture 1">
            <a:extLst>
              <a:ext uri="{FF2B5EF4-FFF2-40B4-BE49-F238E27FC236}">
                <a16:creationId xmlns:a16="http://schemas.microsoft.com/office/drawing/2014/main" id="{07A0298B-B44C-BB1C-7FB0-76CFCA00E98A}"/>
              </a:ext>
            </a:extLst>
          </p:cNvPr>
          <p:cNvPicPr>
            <a:picLocks noChangeAspect="1"/>
          </p:cNvPicPr>
          <p:nvPr/>
        </p:nvPicPr>
        <p:blipFill>
          <a:blip r:embed="rId4"/>
          <a:stretch>
            <a:fillRect/>
          </a:stretch>
        </p:blipFill>
        <p:spPr>
          <a:xfrm>
            <a:off x="5053529" y="1674570"/>
            <a:ext cx="2084942" cy="998925"/>
          </a:xfrm>
          <a:prstGeom prst="rect">
            <a:avLst/>
          </a:prstGeom>
        </p:spPr>
      </p:pic>
      <p:sp>
        <p:nvSpPr>
          <p:cNvPr id="10" name="Rectangle 9">
            <a:extLst>
              <a:ext uri="{FF2B5EF4-FFF2-40B4-BE49-F238E27FC236}">
                <a16:creationId xmlns:a16="http://schemas.microsoft.com/office/drawing/2014/main" id="{45ADDF36-6270-DCC8-997F-C6B1BA817A68}"/>
              </a:ext>
            </a:extLst>
          </p:cNvPr>
          <p:cNvSpPr/>
          <p:nvPr/>
        </p:nvSpPr>
        <p:spPr>
          <a:xfrm>
            <a:off x="0" y="111302"/>
            <a:ext cx="12192000"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0D80EA-13E9-AFD8-99E2-757DADB9657E}"/>
              </a:ext>
            </a:extLst>
          </p:cNvPr>
          <p:cNvSpPr txBox="1"/>
          <p:nvPr/>
        </p:nvSpPr>
        <p:spPr>
          <a:xfrm>
            <a:off x="806067" y="158062"/>
            <a:ext cx="3613600" cy="338554"/>
          </a:xfrm>
          <a:prstGeom prst="rect">
            <a:avLst/>
          </a:prstGeom>
          <a:noFill/>
        </p:spPr>
        <p:txBody>
          <a:bodyPr wrap="square" rtlCol="0" anchor="ctr">
            <a:spAutoFit/>
          </a:bodyPr>
          <a:lstStyle/>
          <a:p>
            <a:r>
              <a:rPr lang="en-US" sz="1600">
                <a:solidFill>
                  <a:srgbClr val="FFFFFF"/>
                </a:solidFill>
              </a:rPr>
              <a:t>INDIANA UNIVERSITY BLOOMINGTON</a:t>
            </a:r>
          </a:p>
        </p:txBody>
      </p:sp>
      <p:sp>
        <p:nvSpPr>
          <p:cNvPr id="12" name="Rectangle 11">
            <a:extLst>
              <a:ext uri="{FF2B5EF4-FFF2-40B4-BE49-F238E27FC236}">
                <a16:creationId xmlns:a16="http://schemas.microsoft.com/office/drawing/2014/main" id="{8ACDE30B-A672-B9BD-D52F-38A59D544032}"/>
              </a:ext>
            </a:extLst>
          </p:cNvPr>
          <p:cNvSpPr/>
          <p:nvPr/>
        </p:nvSpPr>
        <p:spPr>
          <a:xfrm>
            <a:off x="248888" y="117590"/>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ab-rgb.eps">
            <a:extLst>
              <a:ext uri="{FF2B5EF4-FFF2-40B4-BE49-F238E27FC236}">
                <a16:creationId xmlns:a16="http://schemas.microsoft.com/office/drawing/2014/main" id="{42BFC18C-D6A7-E110-2F84-8348AB8C6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82" y="212524"/>
            <a:ext cx="258207" cy="327725"/>
          </a:xfrm>
          <a:prstGeom prst="rect">
            <a:avLst/>
          </a:prstGeom>
        </p:spPr>
      </p:pic>
    </p:spTree>
    <p:extLst>
      <p:ext uri="{BB962C8B-B14F-4D97-AF65-F5344CB8AC3E}">
        <p14:creationId xmlns:p14="http://schemas.microsoft.com/office/powerpoint/2010/main" val="316351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6A7A-8421-0ADA-2094-7B15F1F24395}"/>
              </a:ext>
            </a:extLst>
          </p:cNvPr>
          <p:cNvSpPr>
            <a:spLocks noGrp="1"/>
          </p:cNvSpPr>
          <p:nvPr>
            <p:ph type="title"/>
          </p:nvPr>
        </p:nvSpPr>
        <p:spPr/>
        <p:txBody>
          <a:bodyPr/>
          <a:lstStyle/>
          <a:p>
            <a:r>
              <a:rPr lang="en-US" dirty="0"/>
              <a:t>Systems research uses quantitative, often experimental metrics</a:t>
            </a:r>
          </a:p>
        </p:txBody>
      </p:sp>
      <p:sp>
        <p:nvSpPr>
          <p:cNvPr id="3" name="Content Placeholder 2">
            <a:extLst>
              <a:ext uri="{FF2B5EF4-FFF2-40B4-BE49-F238E27FC236}">
                <a16:creationId xmlns:a16="http://schemas.microsoft.com/office/drawing/2014/main" id="{8A27671F-813C-F214-A33F-C5F5B9D8F339}"/>
              </a:ext>
            </a:extLst>
          </p:cNvPr>
          <p:cNvSpPr>
            <a:spLocks noGrp="1"/>
          </p:cNvSpPr>
          <p:nvPr>
            <p:ph idx="1"/>
          </p:nvPr>
        </p:nvSpPr>
        <p:spPr/>
        <p:txBody>
          <a:bodyPr/>
          <a:lstStyle/>
          <a:p>
            <a:r>
              <a:rPr lang="en-US" dirty="0"/>
              <a:t>Increase in model accuracy (incremental)</a:t>
            </a:r>
          </a:p>
          <a:p>
            <a:r>
              <a:rPr lang="en-US" dirty="0"/>
              <a:t>Speedup (parallelization)</a:t>
            </a:r>
          </a:p>
          <a:p>
            <a:r>
              <a:rPr lang="en-US" dirty="0"/>
              <a:t>Fewer messages exchanged in communication protocol</a:t>
            </a:r>
          </a:p>
          <a:p>
            <a:r>
              <a:rPr lang="en-US" dirty="0"/>
              <a:t>Lower latency</a:t>
            </a:r>
          </a:p>
          <a:p>
            <a:r>
              <a:rPr lang="en-US" dirty="0"/>
              <a:t>Lower storage, bandwidth, computational use</a:t>
            </a:r>
          </a:p>
          <a:p>
            <a:r>
              <a:rPr lang="en-US" dirty="0"/>
              <a:t>Lower energy use</a:t>
            </a:r>
          </a:p>
        </p:txBody>
      </p:sp>
    </p:spTree>
    <p:extLst>
      <p:ext uri="{BB962C8B-B14F-4D97-AF65-F5344CB8AC3E}">
        <p14:creationId xmlns:p14="http://schemas.microsoft.com/office/powerpoint/2010/main" val="270782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erson using microscope">
            <a:extLst>
              <a:ext uri="{FF2B5EF4-FFF2-40B4-BE49-F238E27FC236}">
                <a16:creationId xmlns:a16="http://schemas.microsoft.com/office/drawing/2014/main" id="{D13C2636-ECFC-32EB-10B7-518AC08AE975}"/>
              </a:ext>
            </a:extLst>
          </p:cNvPr>
          <p:cNvPicPr>
            <a:picLocks noChangeAspect="1"/>
          </p:cNvPicPr>
          <p:nvPr/>
        </p:nvPicPr>
        <p:blipFill rotWithShape="1">
          <a:blip r:embed="rId3"/>
          <a:srcRect l="19696" r="36749"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88D7F2B-96AD-6548-8FA3-231CC7D6E691}"/>
              </a:ext>
            </a:extLst>
          </p:cNvPr>
          <p:cNvSpPr>
            <a:spLocks noGrp="1"/>
          </p:cNvSpPr>
          <p:nvPr>
            <p:ph idx="1"/>
          </p:nvPr>
        </p:nvSpPr>
        <p:spPr>
          <a:xfrm>
            <a:off x="6685005" y="540949"/>
            <a:ext cx="4790173" cy="3447832"/>
          </a:xfrm>
        </p:spPr>
        <p:txBody>
          <a:bodyPr anchor="t">
            <a:noAutofit/>
          </a:bodyPr>
          <a:lstStyle/>
          <a:p>
            <a:pPr marL="0" indent="0">
              <a:buNone/>
            </a:pPr>
            <a:r>
              <a:rPr lang="en-US" sz="3200" dirty="0"/>
              <a:t>A negative result in systems research is a research study that yields one or more non-favorable outcomes (metrics)</a:t>
            </a:r>
          </a:p>
          <a:p>
            <a:pPr marL="0" indent="0">
              <a:buNone/>
            </a:pPr>
            <a:endParaRPr lang="en-US" sz="3200" dirty="0"/>
          </a:p>
          <a:p>
            <a:pPr marL="0" indent="0">
              <a:buNone/>
            </a:pPr>
            <a:r>
              <a:rPr lang="en-US" sz="3200" dirty="0"/>
              <a:t>Negative results don’t get published.  Researchers respond by “curating” towards positive results so that result can be published. This hurts science credibility.</a:t>
            </a:r>
          </a:p>
        </p:txBody>
      </p:sp>
    </p:spTree>
    <p:extLst>
      <p:ext uri="{BB962C8B-B14F-4D97-AF65-F5344CB8AC3E}">
        <p14:creationId xmlns:p14="http://schemas.microsoft.com/office/powerpoint/2010/main" val="14383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E45A-33DE-D2F2-B94A-2563AE3D8C45}"/>
              </a:ext>
            </a:extLst>
          </p:cNvPr>
          <p:cNvSpPr>
            <a:spLocks noGrp="1"/>
          </p:cNvSpPr>
          <p:nvPr>
            <p:ph type="title"/>
          </p:nvPr>
        </p:nvSpPr>
        <p:spPr>
          <a:xfrm>
            <a:off x="474643" y="430061"/>
            <a:ext cx="6754059" cy="1325563"/>
          </a:xfrm>
        </p:spPr>
        <p:txBody>
          <a:bodyPr>
            <a:normAutofit/>
          </a:bodyPr>
          <a:lstStyle/>
          <a:p>
            <a:r>
              <a:rPr lang="en-US" dirty="0"/>
              <a:t>Negative Results Origins in Psychology</a:t>
            </a:r>
          </a:p>
        </p:txBody>
      </p:sp>
      <p:sp>
        <p:nvSpPr>
          <p:cNvPr id="3" name="Content Placeholder 2">
            <a:extLst>
              <a:ext uri="{FF2B5EF4-FFF2-40B4-BE49-F238E27FC236}">
                <a16:creationId xmlns:a16="http://schemas.microsoft.com/office/drawing/2014/main" id="{F64FAE3D-940A-61F6-E5D0-23C9D0DEF84B}"/>
              </a:ext>
            </a:extLst>
          </p:cNvPr>
          <p:cNvSpPr>
            <a:spLocks noGrp="1"/>
          </p:cNvSpPr>
          <p:nvPr>
            <p:ph idx="1"/>
          </p:nvPr>
        </p:nvSpPr>
        <p:spPr>
          <a:xfrm>
            <a:off x="728031" y="1813279"/>
            <a:ext cx="10515600" cy="3425986"/>
          </a:xfrm>
        </p:spPr>
        <p:txBody>
          <a:bodyPr>
            <a:normAutofit/>
          </a:bodyPr>
          <a:lstStyle/>
          <a:p>
            <a:pPr marL="0" indent="0" algn="ctr">
              <a:buNone/>
            </a:pPr>
            <a:r>
              <a:rPr lang="en-US" dirty="0"/>
              <a:t>“Publishing norms emphasize novel, positive results. As such, disciplinary incentives encourage design, analysis, and reporting decisions that elicit positive results and ignore negative results.”</a:t>
            </a:r>
          </a:p>
          <a:p>
            <a:pPr marL="0" indent="0" algn="ctr">
              <a:buNone/>
            </a:pPr>
            <a:r>
              <a:rPr lang="en-US" dirty="0"/>
              <a:t> </a:t>
            </a:r>
          </a:p>
          <a:p>
            <a:pPr marL="0" indent="0" algn="ctr">
              <a:buNone/>
            </a:pPr>
            <a:r>
              <a:rPr lang="en-US" dirty="0"/>
              <a:t>“Prior reports demonstrate how these incentives inflate the rate of false effects in published science. When incentives favor novelty over replication, false results persist in the literature unchallenged, reducing efficiency in knowledge accumulation.”</a:t>
            </a:r>
          </a:p>
        </p:txBody>
      </p:sp>
      <p:sp>
        <p:nvSpPr>
          <p:cNvPr id="4" name="TextBox 3">
            <a:extLst>
              <a:ext uri="{FF2B5EF4-FFF2-40B4-BE49-F238E27FC236}">
                <a16:creationId xmlns:a16="http://schemas.microsoft.com/office/drawing/2014/main" id="{57AB5945-BF79-903D-3559-0AFB6B5A7C97}"/>
              </a:ext>
            </a:extLst>
          </p:cNvPr>
          <p:cNvSpPr txBox="1"/>
          <p:nvPr/>
        </p:nvSpPr>
        <p:spPr>
          <a:xfrm>
            <a:off x="284205" y="6104773"/>
            <a:ext cx="11677732" cy="646331"/>
          </a:xfrm>
          <a:prstGeom prst="rect">
            <a:avLst/>
          </a:prstGeom>
          <a:noFill/>
        </p:spPr>
        <p:txBody>
          <a:bodyPr wrap="square" rtlCol="0">
            <a:spAutoFit/>
          </a:bodyPr>
          <a:lstStyle/>
          <a:p>
            <a:r>
              <a:rPr lang="en-US" dirty="0"/>
              <a:t>Scientific Utopia: II. Restructuring Incentives and Practices to Promote Truth Over </a:t>
            </a:r>
            <a:r>
              <a:rPr lang="en-US" dirty="0" err="1"/>
              <a:t>Publishability</a:t>
            </a:r>
            <a:r>
              <a:rPr lang="en-US" dirty="0"/>
              <a:t>,</a:t>
            </a:r>
          </a:p>
          <a:p>
            <a:r>
              <a:rPr lang="en-US" dirty="0">
                <a:hlinkClick r:id="rId2"/>
              </a:rPr>
              <a:t>Brian A. Nosek</a:t>
            </a:r>
            <a:r>
              <a:rPr lang="en-US" dirty="0"/>
              <a:t>, </a:t>
            </a:r>
            <a:r>
              <a:rPr lang="en-US" dirty="0">
                <a:hlinkClick r:id="rId3"/>
              </a:rPr>
              <a:t>Jeffrey R. Spies</a:t>
            </a:r>
            <a:r>
              <a:rPr lang="en-US" dirty="0"/>
              <a:t>, and </a:t>
            </a:r>
            <a:r>
              <a:rPr lang="en-US" dirty="0">
                <a:hlinkClick r:id="rId4"/>
              </a:rPr>
              <a:t>Matt Motyl</a:t>
            </a:r>
            <a:r>
              <a:rPr lang="en-US" dirty="0"/>
              <a:t>, </a:t>
            </a:r>
            <a:r>
              <a:rPr lang="en-US" dirty="0">
                <a:hlinkClick r:id="rId5"/>
              </a:rPr>
              <a:t>https://doi.org/10.1177/1745691612459058</a:t>
            </a:r>
            <a:endParaRPr lang="en-US" dirty="0"/>
          </a:p>
        </p:txBody>
      </p:sp>
    </p:spTree>
    <p:extLst>
      <p:ext uri="{BB962C8B-B14F-4D97-AF65-F5344CB8AC3E}">
        <p14:creationId xmlns:p14="http://schemas.microsoft.com/office/powerpoint/2010/main" val="255549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C390-3343-6CF1-30ED-EEF9A82C5C52}"/>
              </a:ext>
            </a:extLst>
          </p:cNvPr>
          <p:cNvSpPr>
            <a:spLocks noGrp="1"/>
          </p:cNvSpPr>
          <p:nvPr>
            <p:ph type="title"/>
          </p:nvPr>
        </p:nvSpPr>
        <p:spPr/>
        <p:txBody>
          <a:bodyPr/>
          <a:lstStyle/>
          <a:p>
            <a:r>
              <a:rPr lang="en-US" dirty="0"/>
              <a:t>Preregistration as solution (origins psychology)</a:t>
            </a:r>
          </a:p>
        </p:txBody>
      </p:sp>
      <p:sp>
        <p:nvSpPr>
          <p:cNvPr id="3" name="Content Placeholder 2">
            <a:extLst>
              <a:ext uri="{FF2B5EF4-FFF2-40B4-BE49-F238E27FC236}">
                <a16:creationId xmlns:a16="http://schemas.microsoft.com/office/drawing/2014/main" id="{858D36D9-24A1-4234-2D38-63FAC80F09E8}"/>
              </a:ext>
            </a:extLst>
          </p:cNvPr>
          <p:cNvSpPr>
            <a:spLocks noGrp="1"/>
          </p:cNvSpPr>
          <p:nvPr>
            <p:ph idx="1"/>
          </p:nvPr>
        </p:nvSpPr>
        <p:spPr/>
        <p:txBody>
          <a:bodyPr/>
          <a:lstStyle/>
          <a:p>
            <a:r>
              <a:rPr lang="en-US" dirty="0"/>
              <a:t>Well defined hypothesis, stated in advance through preregistration, publisher makes commitment to publish regardless of final outcome of study</a:t>
            </a:r>
          </a:p>
          <a:p>
            <a:r>
              <a:rPr lang="en-US" dirty="0"/>
              <a:t>“Research questions and analysis plan defined before observing the research outcomes—a process called preregistration.” </a:t>
            </a:r>
          </a:p>
          <a:p>
            <a:r>
              <a:rPr lang="en-US" dirty="0"/>
              <a:t>“Widespread adoption of preregistration will increase distinctiveness between hypothesis generation and hypothesis testing and will improve the credibility of research findings.”</a:t>
            </a:r>
          </a:p>
          <a:p>
            <a:r>
              <a:rPr lang="en-US" dirty="0"/>
              <a:t>Reduces the incentive to p-hack</a:t>
            </a:r>
          </a:p>
          <a:p>
            <a:pPr marL="0" indent="0">
              <a:buNone/>
            </a:pPr>
            <a:endParaRPr lang="en-US" dirty="0"/>
          </a:p>
          <a:p>
            <a:endParaRPr lang="en-US" dirty="0"/>
          </a:p>
        </p:txBody>
      </p:sp>
      <p:sp>
        <p:nvSpPr>
          <p:cNvPr id="4" name="TextBox 3">
            <a:extLst>
              <a:ext uri="{FF2B5EF4-FFF2-40B4-BE49-F238E27FC236}">
                <a16:creationId xmlns:a16="http://schemas.microsoft.com/office/drawing/2014/main" id="{DDF21E37-3B41-146C-7930-292DEFA1583A}"/>
              </a:ext>
            </a:extLst>
          </p:cNvPr>
          <p:cNvSpPr txBox="1"/>
          <p:nvPr/>
        </p:nvSpPr>
        <p:spPr>
          <a:xfrm>
            <a:off x="294502" y="5988734"/>
            <a:ext cx="11059298" cy="646331"/>
          </a:xfrm>
          <a:prstGeom prst="rect">
            <a:avLst/>
          </a:prstGeom>
          <a:noFill/>
        </p:spPr>
        <p:txBody>
          <a:bodyPr wrap="square" rtlCol="0">
            <a:spAutoFit/>
          </a:bodyPr>
          <a:lstStyle/>
          <a:p>
            <a:r>
              <a:rPr lang="en-US" dirty="0"/>
              <a:t>The preregistration revolution</a:t>
            </a:r>
            <a:r>
              <a:rPr lang="en-US" b="1" dirty="0"/>
              <a:t>,  </a:t>
            </a:r>
            <a:r>
              <a:rPr lang="en-US" dirty="0">
                <a:hlinkClick r:id="rId3"/>
              </a:rPr>
              <a:t>Brian A. Nosek</a:t>
            </a:r>
            <a:r>
              <a:rPr lang="en-US" dirty="0"/>
              <a:t>, </a:t>
            </a:r>
            <a:r>
              <a:rPr lang="en-US" dirty="0">
                <a:hlinkClick r:id="rId4"/>
              </a:rPr>
              <a:t>Alexander C. DeHaven</a:t>
            </a:r>
            <a:r>
              <a:rPr lang="en-US" dirty="0"/>
              <a:t>, and </a:t>
            </a:r>
            <a:r>
              <a:rPr lang="en-US" dirty="0">
                <a:hlinkClick r:id="rId5"/>
              </a:rPr>
              <a:t>David T. Mellor</a:t>
            </a:r>
            <a:r>
              <a:rPr lang="en-US" dirty="0"/>
              <a:t>, PNAS, </a:t>
            </a:r>
          </a:p>
          <a:p>
            <a:r>
              <a:rPr lang="en-US" dirty="0">
                <a:hlinkClick r:id="rId6"/>
              </a:rPr>
              <a:t>https://doi.org/10.1073/pnas.170827411</a:t>
            </a:r>
            <a:endParaRPr lang="en-US" dirty="0"/>
          </a:p>
        </p:txBody>
      </p:sp>
    </p:spTree>
    <p:extLst>
      <p:ext uri="{BB962C8B-B14F-4D97-AF65-F5344CB8AC3E}">
        <p14:creationId xmlns:p14="http://schemas.microsoft.com/office/powerpoint/2010/main" val="265359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E45A-33DE-D2F2-B94A-2563AE3D8C45}"/>
              </a:ext>
            </a:extLst>
          </p:cNvPr>
          <p:cNvSpPr>
            <a:spLocks noGrp="1"/>
          </p:cNvSpPr>
          <p:nvPr>
            <p:ph type="title"/>
          </p:nvPr>
        </p:nvSpPr>
        <p:spPr>
          <a:xfrm>
            <a:off x="474643" y="430061"/>
            <a:ext cx="10943000" cy="1325563"/>
          </a:xfrm>
        </p:spPr>
        <p:txBody>
          <a:bodyPr>
            <a:normAutofit/>
          </a:bodyPr>
          <a:lstStyle/>
          <a:p>
            <a:r>
              <a:rPr lang="en-US" dirty="0"/>
              <a:t>Preregistration and hypothesis testing: applicability to systems research</a:t>
            </a:r>
          </a:p>
        </p:txBody>
      </p:sp>
      <p:sp>
        <p:nvSpPr>
          <p:cNvPr id="3" name="Content Placeholder 2">
            <a:extLst>
              <a:ext uri="{FF2B5EF4-FFF2-40B4-BE49-F238E27FC236}">
                <a16:creationId xmlns:a16="http://schemas.microsoft.com/office/drawing/2014/main" id="{F64FAE3D-940A-61F6-E5D0-23C9D0DEF84B}"/>
              </a:ext>
            </a:extLst>
          </p:cNvPr>
          <p:cNvSpPr>
            <a:spLocks noGrp="1"/>
          </p:cNvSpPr>
          <p:nvPr>
            <p:ph idx="1"/>
          </p:nvPr>
        </p:nvSpPr>
        <p:spPr>
          <a:xfrm>
            <a:off x="728031" y="1813279"/>
            <a:ext cx="10515600" cy="4351338"/>
          </a:xfrm>
        </p:spPr>
        <p:txBody>
          <a:bodyPr>
            <a:normAutofit/>
          </a:bodyPr>
          <a:lstStyle/>
          <a:p>
            <a:pPr marL="0" indent="0">
              <a:buNone/>
            </a:pPr>
            <a:r>
              <a:rPr lang="en-US" dirty="0"/>
              <a:t>Predictions lend themselves to hypothesis testing.   Systems research tends to have multiple measures against which success could be measured. </a:t>
            </a:r>
          </a:p>
          <a:p>
            <a:pPr marL="0" indent="0">
              <a:buNone/>
            </a:pPr>
            <a:r>
              <a:rPr lang="en-US" dirty="0"/>
              <a:t>So instead of p-hacking, we may see (or not see) a carefully filtered view of performance (some metrics shown, others not) in the submitted manuscript for review (“metric hacking”)</a:t>
            </a:r>
          </a:p>
          <a:p>
            <a:pPr marL="0" indent="0">
              <a:buNone/>
            </a:pPr>
            <a:endParaRPr lang="en-US" dirty="0"/>
          </a:p>
        </p:txBody>
      </p:sp>
      <p:sp>
        <p:nvSpPr>
          <p:cNvPr id="5" name="TextBox 4">
            <a:extLst>
              <a:ext uri="{FF2B5EF4-FFF2-40B4-BE49-F238E27FC236}">
                <a16:creationId xmlns:a16="http://schemas.microsoft.com/office/drawing/2014/main" id="{6D2E850E-330B-55A8-16C3-41EABDD2B225}"/>
              </a:ext>
            </a:extLst>
          </p:cNvPr>
          <p:cNvSpPr txBox="1"/>
          <p:nvPr/>
        </p:nvSpPr>
        <p:spPr>
          <a:xfrm>
            <a:off x="230063" y="6274289"/>
            <a:ext cx="1954381" cy="369332"/>
          </a:xfrm>
          <a:prstGeom prst="rect">
            <a:avLst/>
          </a:prstGeom>
          <a:noFill/>
        </p:spPr>
        <p:txBody>
          <a:bodyPr wrap="none" rtlCol="0">
            <a:spAutoFit/>
          </a:bodyPr>
          <a:lstStyle/>
          <a:p>
            <a:r>
              <a:rPr lang="en-US" err="1"/>
              <a:t>plale@indiana.edu</a:t>
            </a:r>
            <a:endParaRPr lang="en-US"/>
          </a:p>
        </p:txBody>
      </p:sp>
    </p:spTree>
    <p:extLst>
      <p:ext uri="{BB962C8B-B14F-4D97-AF65-F5344CB8AC3E}">
        <p14:creationId xmlns:p14="http://schemas.microsoft.com/office/powerpoint/2010/main" val="192552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2693-9C4A-B877-2215-F2F5B3C01700}"/>
              </a:ext>
            </a:extLst>
          </p:cNvPr>
          <p:cNvSpPr>
            <a:spLocks noGrp="1"/>
          </p:cNvSpPr>
          <p:nvPr>
            <p:ph type="title"/>
          </p:nvPr>
        </p:nvSpPr>
        <p:spPr>
          <a:xfrm>
            <a:off x="6823878" y="741391"/>
            <a:ext cx="4491821" cy="1616203"/>
          </a:xfrm>
        </p:spPr>
        <p:txBody>
          <a:bodyPr anchor="b">
            <a:normAutofit/>
          </a:bodyPr>
          <a:lstStyle/>
          <a:p>
            <a:r>
              <a:rPr lang="en-US" sz="3200"/>
              <a:t>What are we encouraging with positive results lense on paper evaluation?</a:t>
            </a:r>
          </a:p>
        </p:txBody>
      </p:sp>
      <p:pic>
        <p:nvPicPr>
          <p:cNvPr id="4" name="Picture 3" descr="Cholera tramples the victors and the vanquished both">
            <a:extLst>
              <a:ext uri="{FF2B5EF4-FFF2-40B4-BE49-F238E27FC236}">
                <a16:creationId xmlns:a16="http://schemas.microsoft.com/office/drawing/2014/main" id="{77D8001C-6639-E5C2-BA44-79805D38EDBF}"/>
              </a:ext>
            </a:extLst>
          </p:cNvPr>
          <p:cNvPicPr>
            <a:picLocks noChangeAspect="1"/>
          </p:cNvPicPr>
          <p:nvPr/>
        </p:nvPicPr>
        <p:blipFill rotWithShape="1">
          <a:blip r:embed="rId3">
            <a:extLst>
              <a:ext uri="{28A0092B-C50C-407E-A947-70E740481C1C}">
                <a14:useLocalDpi xmlns:a14="http://schemas.microsoft.com/office/drawing/2010/main" val="0"/>
              </a:ext>
            </a:extLst>
          </a:blip>
          <a:srcRect l="16283" r="10606"/>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C7F47B-3019-5CDF-53BC-F3C8E46E8774}"/>
              </a:ext>
            </a:extLst>
          </p:cNvPr>
          <p:cNvSpPr>
            <a:spLocks noGrp="1"/>
          </p:cNvSpPr>
          <p:nvPr>
            <p:ph idx="1"/>
          </p:nvPr>
        </p:nvSpPr>
        <p:spPr>
          <a:xfrm>
            <a:off x="6823878" y="2533476"/>
            <a:ext cx="4491820" cy="3447832"/>
          </a:xfrm>
        </p:spPr>
        <p:txBody>
          <a:bodyPr anchor="t">
            <a:normAutofit/>
          </a:bodyPr>
          <a:lstStyle/>
          <a:p>
            <a:r>
              <a:rPr lang="en-US" sz="2000" dirty="0"/>
              <a:t>“metric-hacking”</a:t>
            </a:r>
          </a:p>
          <a:p>
            <a:r>
              <a:rPr lang="en-US" sz="2000" dirty="0"/>
              <a:t>Performance graphs that don’t tell the whole story. That do just enough</a:t>
            </a:r>
          </a:p>
          <a:p>
            <a:pPr marL="0" indent="0">
              <a:buNone/>
            </a:pPr>
            <a:endParaRPr lang="en-US" sz="2000" dirty="0"/>
          </a:p>
          <a:p>
            <a:r>
              <a:rPr lang="en-US" sz="2000" dirty="0"/>
              <a:t>Iterative work</a:t>
            </a:r>
          </a:p>
          <a:p>
            <a:r>
              <a:rPr lang="en-US" sz="2000" dirty="0"/>
              <a:t>Lower rates of reproducibility.  “Metric hacking” could lead to reluctance to make information available to build off piece of work or confirm finding</a:t>
            </a:r>
          </a:p>
          <a:p>
            <a:endParaRPr lang="en-US" sz="2000" dirty="0"/>
          </a:p>
          <a:p>
            <a:pPr marL="0" indent="0">
              <a:buNone/>
            </a:pPr>
            <a:endParaRPr lang="en-US" sz="2000" dirty="0"/>
          </a:p>
        </p:txBody>
      </p:sp>
      <p:sp>
        <p:nvSpPr>
          <p:cNvPr id="5" name="TextBox 4">
            <a:extLst>
              <a:ext uri="{FF2B5EF4-FFF2-40B4-BE49-F238E27FC236}">
                <a16:creationId xmlns:a16="http://schemas.microsoft.com/office/drawing/2014/main" id="{57F6DEC5-EC0D-8FCA-9826-0D4BBC02C504}"/>
              </a:ext>
            </a:extLst>
          </p:cNvPr>
          <p:cNvSpPr txBox="1"/>
          <p:nvPr/>
        </p:nvSpPr>
        <p:spPr>
          <a:xfrm>
            <a:off x="7767933" y="5869798"/>
            <a:ext cx="4134538" cy="830997"/>
          </a:xfrm>
          <a:prstGeom prst="rect">
            <a:avLst/>
          </a:prstGeom>
          <a:noFill/>
        </p:spPr>
        <p:txBody>
          <a:bodyPr wrap="square" rtlCol="0">
            <a:spAutoFit/>
          </a:bodyPr>
          <a:lstStyle/>
          <a:p>
            <a:r>
              <a:rPr lang="en-US" sz="1600" dirty="0"/>
              <a:t>Cholera “tramples the victors &amp; the vanquished both.” Robert Seymour. 1831. U.S. National Library of Medicine / Wikipedia, Public Domain.</a:t>
            </a:r>
          </a:p>
        </p:txBody>
      </p:sp>
    </p:spTree>
    <p:extLst>
      <p:ext uri="{BB962C8B-B14F-4D97-AF65-F5344CB8AC3E}">
        <p14:creationId xmlns:p14="http://schemas.microsoft.com/office/powerpoint/2010/main" val="251992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1772</Words>
  <Application>Microsoft Macintosh PowerPoint</Application>
  <PresentationFormat>Widescreen</PresentationFormat>
  <Paragraphs>207</Paragraphs>
  <Slides>32</Slides>
  <Notes>9</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Meiryo</vt:lpstr>
      <vt:lpstr>Arial</vt:lpstr>
      <vt:lpstr>Calibri</vt:lpstr>
      <vt:lpstr>Calibri Light</vt:lpstr>
      <vt:lpstr>Helvetica Neue</vt:lpstr>
      <vt:lpstr>Times</vt:lpstr>
      <vt:lpstr>Times New Roman</vt:lpstr>
      <vt:lpstr>Office Theme</vt:lpstr>
      <vt:lpstr>Negative Results in Edge-Cloud-HPC Research</vt:lpstr>
      <vt:lpstr>With thanks to </vt:lpstr>
      <vt:lpstr>Systems Research</vt:lpstr>
      <vt:lpstr>Systems research uses quantitative, often experimental metrics</vt:lpstr>
      <vt:lpstr>PowerPoint Presentation</vt:lpstr>
      <vt:lpstr>Negative Results Origins in Psychology</vt:lpstr>
      <vt:lpstr>Preregistration as solution (origins psychology)</vt:lpstr>
      <vt:lpstr>Preregistration and hypothesis testing: applicability to systems research</vt:lpstr>
      <vt:lpstr>What are we encouraging with positive results lense on paper evaluation?</vt:lpstr>
      <vt:lpstr>PowerPoint Presentation</vt:lpstr>
      <vt:lpstr>Interpreting negative results and preregistration for our field</vt:lpstr>
      <vt:lpstr>Case of large language models</vt:lpstr>
      <vt:lpstr>PowerPoint Presentation</vt:lpstr>
      <vt:lpstr>PowerPoint Presentation</vt:lpstr>
      <vt:lpstr>PowerPoint Presentation</vt:lpstr>
      <vt:lpstr>Cyberinfrastructure researchers have considerable power as upstream innovators but trust is fragile  We need to avoid contributions to misinformation: ChatGPT quickly characterized as contributing to misinformation miasma</vt:lpstr>
      <vt:lpstr>PowerPoint Presentation</vt:lpstr>
      <vt:lpstr>Capture true cost in our assessments of our innovations</vt:lpstr>
      <vt:lpstr>Use metrics that capture true cost of products:   e.g., compare cost to build (train, retrain) and execute against (older) alternates  Use that cost to make conscious deployment choices</vt:lpstr>
      <vt:lpstr>Takeaways</vt:lpstr>
      <vt:lpstr>What are we encouraging with positive results lense on paper evaluation?</vt:lpstr>
      <vt:lpstr>What can be done</vt:lpstr>
      <vt:lpstr>User Feedback</vt:lpstr>
      <vt:lpstr>Survey Categories</vt:lpstr>
      <vt:lpstr>Awareness of Reproducibility Issues</vt:lpstr>
      <vt:lpstr>Goal of AD/AE: Transparency Vs Reproducibility</vt:lpstr>
      <vt:lpstr>Impact of AD/AE on reproducibility</vt:lpstr>
      <vt:lpstr>Technology for AD/AE</vt:lpstr>
      <vt:lpstr>Cost of AD/AE: High time investment</vt:lpstr>
      <vt:lpstr>Where does author time go?</vt:lpstr>
      <vt:lpstr>Where does reviewer time go?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Sadia Khan</dc:creator>
  <cp:lastModifiedBy>Plale, Beth A.</cp:lastModifiedBy>
  <cp:revision>4</cp:revision>
  <dcterms:created xsi:type="dcterms:W3CDTF">2023-03-24T03:29:28Z</dcterms:created>
  <dcterms:modified xsi:type="dcterms:W3CDTF">2023-10-10T07:07:33Z</dcterms:modified>
</cp:coreProperties>
</file>